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2.xml" ContentType="application/vnd.openxmlformats-officedocument.themeOverr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Override3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3" r:id="rId7"/>
    <p:sldId id="264" r:id="rId8"/>
    <p:sldId id="265" r:id="rId9"/>
    <p:sldId id="266" r:id="rId10"/>
    <p:sldId id="274" r:id="rId11"/>
    <p:sldId id="267" r:id="rId12"/>
    <p:sldId id="286" r:id="rId13"/>
    <p:sldId id="284" r:id="rId14"/>
    <p:sldId id="287" r:id="rId15"/>
    <p:sldId id="288" r:id="rId16"/>
    <p:sldId id="289" r:id="rId17"/>
    <p:sldId id="268" r:id="rId18"/>
    <p:sldId id="280" r:id="rId19"/>
    <p:sldId id="269" r:id="rId20"/>
    <p:sldId id="281" r:id="rId21"/>
    <p:sldId id="270" r:id="rId22"/>
    <p:sldId id="282" r:id="rId23"/>
    <p:sldId id="283" r:id="rId24"/>
    <p:sldId id="285" r:id="rId25"/>
    <p:sldId id="271" r:id="rId26"/>
    <p:sldId id="272" r:id="rId27"/>
    <p:sldId id="275" r:id="rId28"/>
    <p:sldId id="273" r:id="rId29"/>
    <p:sldId id="279" r:id="rId30"/>
    <p:sldId id="276" r:id="rId31"/>
    <p:sldId id="277" r:id="rId32"/>
    <p:sldId id="278" r:id="rId33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7" d="100"/>
          <a:sy n="87" d="100"/>
        </p:scale>
        <p:origin x="499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.xm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package" Target="../embeddings/Microsoft_Excel_Worksheet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positional error - marker orientation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DE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test_csys_t_stylus!$E$1</c:f>
              <c:strCache>
                <c:ptCount val="1"/>
                <c:pt idx="0">
                  <c:v>X-Axis</c:v>
                </c:pt>
              </c:strCache>
            </c:strRef>
          </c:tx>
          <c:spPr>
            <a:ln w="22225" cap="rnd">
              <a:solidFill>
                <a:schemeClr val="accent1"/>
              </a:solidFill>
              <a:round/>
            </a:ln>
            <a:effectLst/>
          </c:spPr>
          <c:marker>
            <c:symbol val="diamond"/>
            <c:size val="6"/>
            <c:spPr>
              <a:solidFill>
                <a:schemeClr val="accent1"/>
              </a:solidFill>
              <a:ln w="9525">
                <a:solidFill>
                  <a:schemeClr val="accent1"/>
                </a:solidFill>
                <a:round/>
              </a:ln>
              <a:effectLst/>
            </c:spPr>
          </c:marker>
          <c:xVal>
            <c:numRef>
              <c:f>test_csys_t_stylus!$A$2:$A$11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xVal>
          <c:yVal>
            <c:numRef>
              <c:f>test_csys_t_stylus!$E$2:$E$11</c:f>
              <c:numCache>
                <c:formatCode>General</c:formatCode>
                <c:ptCount val="10"/>
                <c:pt idx="0">
                  <c:v>1</c:v>
                </c:pt>
                <c:pt idx="1">
                  <c:v>1.0039273399999999</c:v>
                </c:pt>
                <c:pt idx="2">
                  <c:v>0.99974635999999995</c:v>
                </c:pt>
                <c:pt idx="3">
                  <c:v>0.99692526800000003</c:v>
                </c:pt>
                <c:pt idx="4">
                  <c:v>0.99456470100000005</c:v>
                </c:pt>
                <c:pt idx="5">
                  <c:v>1.0001603029999999</c:v>
                </c:pt>
                <c:pt idx="6">
                  <c:v>0.99536274700000005</c:v>
                </c:pt>
                <c:pt idx="7">
                  <c:v>1.0025100280000001</c:v>
                </c:pt>
                <c:pt idx="8">
                  <c:v>0.99517850200000002</c:v>
                </c:pt>
                <c:pt idx="9">
                  <c:v>0.99605721999999997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B053-4F1E-969C-028FF0BA9BAF}"/>
            </c:ext>
          </c:extLst>
        </c:ser>
        <c:ser>
          <c:idx val="1"/>
          <c:order val="1"/>
          <c:tx>
            <c:strRef>
              <c:f>test_csys_t_stylus!$F$1</c:f>
              <c:strCache>
                <c:ptCount val="1"/>
                <c:pt idx="0">
                  <c:v>Y-Axis</c:v>
                </c:pt>
              </c:strCache>
            </c:strRef>
          </c:tx>
          <c:spPr>
            <a:ln w="22225" cap="rnd">
              <a:solidFill>
                <a:schemeClr val="accent2"/>
              </a:solidFill>
              <a:round/>
            </a:ln>
            <a:effectLst/>
          </c:spPr>
          <c:marker>
            <c:symbol val="square"/>
            <c:size val="6"/>
            <c:spPr>
              <a:solidFill>
                <a:schemeClr val="accent2"/>
              </a:solidFill>
              <a:ln w="9525">
                <a:solidFill>
                  <a:schemeClr val="accent2"/>
                </a:solidFill>
                <a:round/>
              </a:ln>
              <a:effectLst/>
            </c:spPr>
          </c:marker>
          <c:xVal>
            <c:numRef>
              <c:f>test_csys_t_stylus!$A$2:$A$11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xVal>
          <c:yVal>
            <c:numRef>
              <c:f>test_csys_t_stylus!$F$2:$F$11</c:f>
              <c:numCache>
                <c:formatCode>General</c:formatCode>
                <c:ptCount val="10"/>
                <c:pt idx="0">
                  <c:v>1</c:v>
                </c:pt>
                <c:pt idx="1">
                  <c:v>0.84490223600000003</c:v>
                </c:pt>
                <c:pt idx="2">
                  <c:v>0.93569501799999999</c:v>
                </c:pt>
                <c:pt idx="3">
                  <c:v>1.0281590629999999</c:v>
                </c:pt>
                <c:pt idx="4">
                  <c:v>1.082968653</c:v>
                </c:pt>
                <c:pt idx="5">
                  <c:v>1.135126474</c:v>
                </c:pt>
                <c:pt idx="6">
                  <c:v>1.0590421249999999</c:v>
                </c:pt>
                <c:pt idx="7">
                  <c:v>0.85319710800000004</c:v>
                </c:pt>
                <c:pt idx="8">
                  <c:v>0.92266780900000001</c:v>
                </c:pt>
                <c:pt idx="9">
                  <c:v>1.0844672259999999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B053-4F1E-969C-028FF0BA9BAF}"/>
            </c:ext>
          </c:extLst>
        </c:ser>
        <c:ser>
          <c:idx val="2"/>
          <c:order val="2"/>
          <c:tx>
            <c:strRef>
              <c:f>test_csys_t_stylus!$G$1</c:f>
              <c:strCache>
                <c:ptCount val="1"/>
                <c:pt idx="0">
                  <c:v>Z-Axis</c:v>
                </c:pt>
              </c:strCache>
            </c:strRef>
          </c:tx>
          <c:spPr>
            <a:ln w="22225" cap="rnd">
              <a:solidFill>
                <a:schemeClr val="accent3"/>
              </a:solidFill>
              <a:round/>
            </a:ln>
            <a:effectLst/>
          </c:spPr>
          <c:marker>
            <c:symbol val="triangle"/>
            <c:size val="6"/>
            <c:spPr>
              <a:solidFill>
                <a:schemeClr val="accent3"/>
              </a:solidFill>
              <a:ln w="9525">
                <a:solidFill>
                  <a:schemeClr val="accent3"/>
                </a:solidFill>
                <a:round/>
              </a:ln>
              <a:effectLst/>
            </c:spPr>
          </c:marker>
          <c:xVal>
            <c:numRef>
              <c:f>test_csys_t_stylus!$A$2:$A$11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xVal>
          <c:yVal>
            <c:numRef>
              <c:f>test_csys_t_stylus!$G$2:$G$11</c:f>
              <c:numCache>
                <c:formatCode>General</c:formatCode>
                <c:ptCount val="10"/>
                <c:pt idx="0">
                  <c:v>1</c:v>
                </c:pt>
                <c:pt idx="1">
                  <c:v>1.012517756</c:v>
                </c:pt>
                <c:pt idx="2">
                  <c:v>0.99590905900000004</c:v>
                </c:pt>
                <c:pt idx="3">
                  <c:v>1.004372531</c:v>
                </c:pt>
                <c:pt idx="4">
                  <c:v>1.0152047310000001</c:v>
                </c:pt>
                <c:pt idx="5">
                  <c:v>1.024842751</c:v>
                </c:pt>
                <c:pt idx="6">
                  <c:v>1.0057048289999999</c:v>
                </c:pt>
                <c:pt idx="7">
                  <c:v>1.0073630629999999</c:v>
                </c:pt>
                <c:pt idx="8">
                  <c:v>1.0001523960000001</c:v>
                </c:pt>
                <c:pt idx="9">
                  <c:v>1.012701592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B053-4F1E-969C-028FF0BA9BA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397032239"/>
        <c:axId val="1397750911"/>
      </c:scatterChart>
      <c:valAx>
        <c:axId val="1397032239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no</a:t>
                </a:r>
                <a:r>
                  <a:rPr lang="en-US" baseline="0"/>
                  <a:t> of trials</a:t>
                </a:r>
                <a:endParaRPr 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0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DE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DE"/>
          </a:p>
        </c:txPr>
        <c:crossAx val="1397750911"/>
        <c:crosses val="autoZero"/>
        <c:crossBetween val="midCat"/>
      </c:valAx>
      <c:valAx>
        <c:axId val="139775091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0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normalised</a:t>
                </a:r>
                <a:r>
                  <a:rPr lang="en-US" baseline="0"/>
                  <a:t> values</a:t>
                </a:r>
                <a:endParaRPr 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0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DE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DE"/>
          </a:p>
        </c:txPr>
        <c:crossAx val="1397032239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DE"/>
    </a:p>
  </c:txPr>
  <c:externalData r:id="rId4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cap="all" spc="15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Range</a:t>
            </a:r>
            <a:r>
              <a:rPr lang="en-US" baseline="0"/>
              <a:t> of variation in the electrode position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cap="all" spc="150" baseline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en-DE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pattFill prst="narHorz">
              <a:fgClr>
                <a:schemeClr val="accent1"/>
              </a:fgClr>
              <a:bgClr>
                <a:schemeClr val="accent1">
                  <a:lumMod val="20000"/>
                  <a:lumOff val="80000"/>
                </a:schemeClr>
              </a:bgClr>
            </a:pattFill>
            <a:ln>
              <a:noFill/>
            </a:ln>
            <a:effectLst>
              <a:innerShdw blurRad="114300">
                <a:schemeClr val="accent1"/>
              </a:innerShdw>
            </a:effectLst>
          </c:spPr>
          <c:invertIfNegative val="0"/>
          <c:cat>
            <c:numRef>
              <c:f>'5_cap_data'!$A$2:$A$23</c:f>
              <c:numCache>
                <c:formatCode>General</c:formatCode>
                <c:ptCount val="22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</c:numCache>
            </c:numRef>
          </c:cat>
          <c:val>
            <c:numRef>
              <c:f>'5_cap_data'!$J$2:$J$23</c:f>
              <c:numCache>
                <c:formatCode>0.00</c:formatCode>
                <c:ptCount val="22"/>
                <c:pt idx="0">
                  <c:v>6.2</c:v>
                </c:pt>
                <c:pt idx="1">
                  <c:v>8.6</c:v>
                </c:pt>
                <c:pt idx="2">
                  <c:v>4</c:v>
                </c:pt>
                <c:pt idx="3">
                  <c:v>4.2</c:v>
                </c:pt>
                <c:pt idx="4">
                  <c:v>7.4</c:v>
                </c:pt>
                <c:pt idx="5">
                  <c:v>6</c:v>
                </c:pt>
                <c:pt idx="6">
                  <c:v>2.8</c:v>
                </c:pt>
                <c:pt idx="7">
                  <c:v>5.2</c:v>
                </c:pt>
                <c:pt idx="8">
                  <c:v>6.2</c:v>
                </c:pt>
                <c:pt idx="9">
                  <c:v>9.6</c:v>
                </c:pt>
                <c:pt idx="10">
                  <c:v>10.6</c:v>
                </c:pt>
                <c:pt idx="11">
                  <c:v>6.8</c:v>
                </c:pt>
                <c:pt idx="12">
                  <c:v>6</c:v>
                </c:pt>
                <c:pt idx="13">
                  <c:v>6.2</c:v>
                </c:pt>
                <c:pt idx="14">
                  <c:v>9</c:v>
                </c:pt>
                <c:pt idx="15">
                  <c:v>8.2000000000000011</c:v>
                </c:pt>
                <c:pt idx="16">
                  <c:v>10.6</c:v>
                </c:pt>
                <c:pt idx="17">
                  <c:v>9</c:v>
                </c:pt>
                <c:pt idx="18">
                  <c:v>7.6</c:v>
                </c:pt>
                <c:pt idx="19">
                  <c:v>10.6</c:v>
                </c:pt>
                <c:pt idx="20">
                  <c:v>12.6</c:v>
                </c:pt>
                <c:pt idx="21">
                  <c:v>14.4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AE5-4D87-8FCA-0D9E4630EC6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64"/>
        <c:overlap val="-22"/>
        <c:axId val="1783211727"/>
        <c:axId val="2119532335"/>
      </c:barChart>
      <c:catAx>
        <c:axId val="178321172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Electrode</a:t>
                </a:r>
                <a:r>
                  <a:rPr lang="en-US" baseline="0"/>
                  <a:t> number</a:t>
                </a:r>
                <a:endParaRPr 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DE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DE"/>
          </a:p>
        </c:txPr>
        <c:crossAx val="2119532335"/>
        <c:crosses val="autoZero"/>
        <c:auto val="1"/>
        <c:lblAlgn val="ctr"/>
        <c:lblOffset val="100"/>
        <c:noMultiLvlLbl val="0"/>
      </c:catAx>
      <c:valAx>
        <c:axId val="2119532335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Range</a:t>
                </a:r>
                <a:r>
                  <a:rPr lang="en-US" baseline="0"/>
                  <a:t> of variation (mm)</a:t>
                </a:r>
                <a:endParaRPr 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DE"/>
            </a:p>
          </c:txPr>
        </c:title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DE"/>
          </a:p>
        </c:txPr>
        <c:crossAx val="178321172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DE"/>
    </a:p>
  </c:txPr>
  <c:externalData r:id="rId4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 dirty="0"/>
              <a:t>RANGE OF VARIATION IN THE ELECTRODE POSITION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DE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'5_cap_data'!$A$2:$A$23</c:f>
              <c:numCache>
                <c:formatCode>General</c:formatCode>
                <c:ptCount val="22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</c:numCache>
            </c:numRef>
          </c:cat>
          <c:val>
            <c:numRef>
              <c:f>'5_cap_data'!$J$2:$J$23</c:f>
              <c:numCache>
                <c:formatCode>0.00</c:formatCode>
                <c:ptCount val="22"/>
                <c:pt idx="0">
                  <c:v>6.2</c:v>
                </c:pt>
                <c:pt idx="1">
                  <c:v>8.6</c:v>
                </c:pt>
                <c:pt idx="2">
                  <c:v>4</c:v>
                </c:pt>
                <c:pt idx="3">
                  <c:v>4.2</c:v>
                </c:pt>
                <c:pt idx="4">
                  <c:v>7.4</c:v>
                </c:pt>
                <c:pt idx="5">
                  <c:v>6</c:v>
                </c:pt>
                <c:pt idx="6">
                  <c:v>2.8</c:v>
                </c:pt>
                <c:pt idx="7">
                  <c:v>5.2</c:v>
                </c:pt>
                <c:pt idx="8">
                  <c:v>6.2</c:v>
                </c:pt>
                <c:pt idx="9">
                  <c:v>9.6</c:v>
                </c:pt>
                <c:pt idx="10">
                  <c:v>10.6</c:v>
                </c:pt>
                <c:pt idx="11">
                  <c:v>6.8</c:v>
                </c:pt>
                <c:pt idx="12">
                  <c:v>6</c:v>
                </c:pt>
                <c:pt idx="13">
                  <c:v>6.2</c:v>
                </c:pt>
                <c:pt idx="14">
                  <c:v>9</c:v>
                </c:pt>
                <c:pt idx="15">
                  <c:v>8.2000000000000011</c:v>
                </c:pt>
                <c:pt idx="16">
                  <c:v>10.6</c:v>
                </c:pt>
                <c:pt idx="17">
                  <c:v>9</c:v>
                </c:pt>
                <c:pt idx="18">
                  <c:v>7.6</c:v>
                </c:pt>
                <c:pt idx="19">
                  <c:v>10.6</c:v>
                </c:pt>
                <c:pt idx="20">
                  <c:v>12.6</c:v>
                </c:pt>
                <c:pt idx="21">
                  <c:v>14.4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B5B-4137-992E-41C79B4A310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83211727"/>
        <c:axId val="2119532335"/>
      </c:barChart>
      <c:catAx>
        <c:axId val="178321172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Electrode number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DE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DE"/>
          </a:p>
        </c:txPr>
        <c:crossAx val="2119532335"/>
        <c:crosses val="autoZero"/>
        <c:auto val="1"/>
        <c:lblAlgn val="ctr"/>
        <c:lblOffset val="100"/>
        <c:noMultiLvlLbl val="0"/>
      </c:catAx>
      <c:valAx>
        <c:axId val="211953233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Range of variation (mm)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DE"/>
            </a:p>
          </c:txPr>
        </c:title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DE"/>
          </a:p>
        </c:txPr>
        <c:crossAx val="178321172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DE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800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03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b="1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9050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>
      <cs:styleClr val="auto"/>
    </cs:effectRef>
    <cs:fontRef idx="minor">
      <a:schemeClr val="dk1"/>
    </cs:fontRef>
    <cs:spPr>
      <a:pattFill prst="narHorz">
        <a:fgClr>
          <a:schemeClr val="phClr"/>
        </a:fgClr>
        <a:bgClr>
          <a:schemeClr val="phClr">
            <a:lumMod val="20000"/>
            <a:lumOff val="80000"/>
          </a:schemeClr>
        </a:bgClr>
      </a:pattFill>
      <a:effectLst>
        <a:innerShdw blurRad="114300">
          <a:schemeClr val="phClr"/>
        </a:inn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pattFill prst="narHorz">
        <a:fgClr>
          <a:schemeClr val="phClr"/>
        </a:fgClr>
        <a:bgClr>
          <a:schemeClr val="phClr">
            <a:lumMod val="20000"/>
            <a:lumOff val="80000"/>
          </a:schemeClr>
        </a:bgClr>
      </a:pattFill>
      <a:effectLst>
        <a:innerShdw blurRad="114300">
          <a:schemeClr val="phClr"/>
        </a:inn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>
        <a:solidFill>
          <a:schemeClr val="tx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1800" b="1" kern="1200" cap="all" spc="1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125876-F00D-414C-A34F-01F4F13FF1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F6E436A-0740-4E8C-8B75-1D2C729F35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4EC79C-4A33-4A75-A2B6-A2DB61548E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21ED4-122E-4D1C-9E84-50048AC42A98}" type="datetimeFigureOut">
              <a:rPr lang="en-DE" smtClean="0"/>
              <a:t>18/06/2020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FAD3F8-C8E5-4E55-B3F1-53D9BABE65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FCCD94-AD41-4048-B5A8-CE0B662AA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3391F-CE38-4E43-AB74-18D818AAE28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6658889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2A571-05E4-41AA-969A-0250E59FEA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1CAB9A2-8015-4534-9EE6-7D106A2097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58027A-AF64-42C3-872A-42B7FE20F3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21ED4-122E-4D1C-9E84-50048AC42A98}" type="datetimeFigureOut">
              <a:rPr lang="en-DE" smtClean="0"/>
              <a:t>18/06/2020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0CBB6D-2AE6-4224-BC14-D56EA38FD6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C6DFD3-F0B2-4FDD-BDB0-2BC0709972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3391F-CE38-4E43-AB74-18D818AAE28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6869550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99F6965-D178-4D66-9889-2E62D0EB9FB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C6C787-0FB2-4695-A98F-7588700520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0D6A73-B138-4B64-A06A-AC0FCC52D3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21ED4-122E-4D1C-9E84-50048AC42A98}" type="datetimeFigureOut">
              <a:rPr lang="en-DE" smtClean="0"/>
              <a:t>18/06/2020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4689A6-9E67-49FC-A227-36C742E040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6043CB-A4FD-4A21-954F-A69570016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3391F-CE38-4E43-AB74-18D818AAE28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2657779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C0A116-598B-4DC1-B169-F4BA0D3EC6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76902E-D972-47E5-B6E5-AE9F150A62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83FA5C-2AF3-4FAE-B064-7FCD9C19B8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21ED4-122E-4D1C-9E84-50048AC42A98}" type="datetimeFigureOut">
              <a:rPr lang="en-DE" smtClean="0"/>
              <a:t>18/06/2020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84F02F-4F1B-4209-8F0F-CE5FDF1EE6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11E8BB-CA23-4AED-9906-B314A9E35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3391F-CE38-4E43-AB74-18D818AAE28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757902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2CB7D-586B-491C-9E3D-077E81AB22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B4C0BC-C262-4026-AC6C-CB9D9A1173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ED7AC6-ED34-46C8-B9BD-1D26E1015C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21ED4-122E-4D1C-9E84-50048AC42A98}" type="datetimeFigureOut">
              <a:rPr lang="en-DE" smtClean="0"/>
              <a:t>18/06/2020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73666D-8A68-410F-8D26-1DF06090B0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1D26FC-6BDB-4907-9A0D-1390A7D50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3391F-CE38-4E43-AB74-18D818AAE28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636944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10806-7EA8-4B76-8C5D-F3C99D1D65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2B9C98-8420-42A9-AC6A-3C916928F3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0458B4-BD12-40E6-816C-82C6202375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CCA893-2CBA-49C1-A608-A83159FA3D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21ED4-122E-4D1C-9E84-50048AC42A98}" type="datetimeFigureOut">
              <a:rPr lang="en-DE" smtClean="0"/>
              <a:t>18/06/2020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23FE43-4190-4A71-8C86-FC6280DB65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5E00DF-89AF-46E1-B1E0-0436120DF2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3391F-CE38-4E43-AB74-18D818AAE28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412826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DFE05-A1BF-4D0E-BE3E-25AAEE2DC9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839A5A-7496-4F3D-88FF-1D42CCC0CC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0B350A-8C2E-49EF-B18B-AE54DD337D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0A8084-BF04-4E3C-B559-734CB6C306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30D84C0-347C-45BB-BBEB-D25A5B6B7EF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BADD720-6486-4EF7-B8C1-F3272FCB72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21ED4-122E-4D1C-9E84-50048AC42A98}" type="datetimeFigureOut">
              <a:rPr lang="en-DE" smtClean="0"/>
              <a:t>18/06/2020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575AFCA-2F40-4FA8-8461-124DD61FE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066F683-B336-4307-B754-B4EE22E7F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3391F-CE38-4E43-AB74-18D818AAE28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749923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ECAB7B-098F-4679-AE32-C9F6A00DB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D6BB014-082F-4E0A-9C62-5393ED8F84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21ED4-122E-4D1C-9E84-50048AC42A98}" type="datetimeFigureOut">
              <a:rPr lang="en-DE" smtClean="0"/>
              <a:t>18/06/2020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B11003-DC46-4431-8269-4FB7462401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FFE215-E57D-492E-AA74-4FA38F378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3391F-CE38-4E43-AB74-18D818AAE28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388348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0A64D77-265A-4F65-B35C-FEA30E2F5A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21ED4-122E-4D1C-9E84-50048AC42A98}" type="datetimeFigureOut">
              <a:rPr lang="en-DE" smtClean="0"/>
              <a:t>18/06/2020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1333E1-FF24-4815-81C4-A37603FC51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72E088-A2A4-444D-BB76-45AA5E5E9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3391F-CE38-4E43-AB74-18D818AAE28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272624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F70B1F-17A6-4126-9814-37847370C6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EE7569-929C-4A7D-BD83-AA4B015690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1B2580-E776-4487-B9A7-8743106384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D53C28-CFA5-48FB-9ABF-47F8C8B979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21ED4-122E-4D1C-9E84-50048AC42A98}" type="datetimeFigureOut">
              <a:rPr lang="en-DE" smtClean="0"/>
              <a:t>18/06/2020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16E38D-B9F7-47E1-A2C3-5E6F7E8CAD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F1D5AE-7353-4A41-96C5-9E776C7CD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3391F-CE38-4E43-AB74-18D818AAE28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5013351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877AED-E13A-40B8-A531-F5CFA27FA7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5E94C11-A7E0-418C-82A8-992F43234F3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6A0408-57E7-4FE0-98BB-617DEC22F0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411CFA-920A-4607-A7F7-02B476206E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21ED4-122E-4D1C-9E84-50048AC42A98}" type="datetimeFigureOut">
              <a:rPr lang="en-DE" smtClean="0"/>
              <a:t>18/06/2020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F5DF76-F679-4F79-A29F-CB47C88DF2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AC3388-4DE9-4B24-B14D-F606ED129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3391F-CE38-4E43-AB74-18D818AAE28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465357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3D47247-CDBE-424A-B0C2-010923386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3FBD6C-D0EC-466D-A276-641B87D64E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08B61B-73CA-48FD-8255-C9FD4C25BA0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121ED4-122E-4D1C-9E84-50048AC42A98}" type="datetimeFigureOut">
              <a:rPr lang="en-DE" smtClean="0"/>
              <a:t>18/06/2020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D64309-A695-4EE8-B6DC-551F27EAC9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13B4A0-53CA-4EFF-BBE5-D2DB014244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53391F-CE38-4E43-AB74-18D818AAE28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18217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CF3223C-19A9-4A57-AC75-7F4BB69FD7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6241" y="1819734"/>
            <a:ext cx="4858387" cy="2820888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6D1D248-CDA7-4EA6-BDF1-538270836BBD}"/>
              </a:ext>
            </a:extLst>
          </p:cNvPr>
          <p:cNvCxnSpPr>
            <a:cxnSpLocks/>
          </p:cNvCxnSpPr>
          <p:nvPr/>
        </p:nvCxnSpPr>
        <p:spPr>
          <a:xfrm>
            <a:off x="3729523" y="1554326"/>
            <a:ext cx="0" cy="228242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133F300-6D37-474B-85D1-C4127A96176E}"/>
              </a:ext>
            </a:extLst>
          </p:cNvPr>
          <p:cNvCxnSpPr>
            <a:cxnSpLocks/>
          </p:cNvCxnSpPr>
          <p:nvPr/>
        </p:nvCxnSpPr>
        <p:spPr>
          <a:xfrm>
            <a:off x="3763401" y="1582319"/>
            <a:ext cx="306660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D547AEB7-E6B2-45DA-82ED-121CAAEA8736}"/>
              </a:ext>
            </a:extLst>
          </p:cNvPr>
          <p:cNvSpPr txBox="1"/>
          <p:nvPr/>
        </p:nvSpPr>
        <p:spPr>
          <a:xfrm>
            <a:off x="6863883" y="1369660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u</a:t>
            </a:r>
            <a:endParaRPr lang="en-DE" b="1" i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A4A38D1-C999-4BA2-B4B2-4917EC0F3C5D}"/>
              </a:ext>
            </a:extLst>
          </p:cNvPr>
          <p:cNvSpPr txBox="1"/>
          <p:nvPr/>
        </p:nvSpPr>
        <p:spPr>
          <a:xfrm>
            <a:off x="3635228" y="3836753"/>
            <a:ext cx="293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v</a:t>
            </a:r>
            <a:endParaRPr lang="en-DE" b="1" i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DD56209-51A5-4DDB-A88E-B8863480A506}"/>
              </a:ext>
            </a:extLst>
          </p:cNvPr>
          <p:cNvSpPr txBox="1"/>
          <p:nvPr/>
        </p:nvSpPr>
        <p:spPr>
          <a:xfrm>
            <a:off x="9567835" y="3008190"/>
            <a:ext cx="2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x</a:t>
            </a:r>
            <a:endParaRPr lang="en-DE" b="1" i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DB9F495-2A54-4A35-A0FC-A7D58B3A5E29}"/>
              </a:ext>
            </a:extLst>
          </p:cNvPr>
          <p:cNvSpPr txBox="1"/>
          <p:nvPr/>
        </p:nvSpPr>
        <p:spPr>
          <a:xfrm>
            <a:off x="6330146" y="5579103"/>
            <a:ext cx="293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y</a:t>
            </a:r>
            <a:endParaRPr lang="en-DE" b="1" i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E82E455-26E5-4956-A167-46A3C44FF331}"/>
              </a:ext>
            </a:extLst>
          </p:cNvPr>
          <p:cNvSpPr txBox="1"/>
          <p:nvPr/>
        </p:nvSpPr>
        <p:spPr>
          <a:xfrm>
            <a:off x="7460126" y="5179838"/>
            <a:ext cx="230813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i="1" dirty="0"/>
              <a:t>Principal point : Cx, Cy</a:t>
            </a:r>
            <a:endParaRPr lang="en-DE" b="1" i="1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32BF913-6F19-427A-9922-8D114E83215A}"/>
              </a:ext>
            </a:extLst>
          </p:cNvPr>
          <p:cNvSpPr/>
          <p:nvPr/>
        </p:nvSpPr>
        <p:spPr>
          <a:xfrm>
            <a:off x="6257101" y="2971802"/>
            <a:ext cx="436552" cy="442105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F577D3F-B58C-41A0-9E4D-6BDDE2F685EA}"/>
              </a:ext>
            </a:extLst>
          </p:cNvPr>
          <p:cNvCxnSpPr>
            <a:cxnSpLocks/>
          </p:cNvCxnSpPr>
          <p:nvPr/>
        </p:nvCxnSpPr>
        <p:spPr>
          <a:xfrm>
            <a:off x="6475378" y="3192856"/>
            <a:ext cx="3069838" cy="0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431A4C7-E59F-4507-BFA3-B9993262DB3B}"/>
              </a:ext>
            </a:extLst>
          </p:cNvPr>
          <p:cNvCxnSpPr>
            <a:cxnSpLocks/>
          </p:cNvCxnSpPr>
          <p:nvPr/>
        </p:nvCxnSpPr>
        <p:spPr>
          <a:xfrm>
            <a:off x="6475378" y="3192856"/>
            <a:ext cx="0" cy="2282427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FA99A8F-782F-4820-ADA3-023DC3AD6526}"/>
              </a:ext>
            </a:extLst>
          </p:cNvPr>
          <p:cNvCxnSpPr>
            <a:cxnSpLocks/>
          </p:cNvCxnSpPr>
          <p:nvPr/>
        </p:nvCxnSpPr>
        <p:spPr>
          <a:xfrm flipH="1" flipV="1">
            <a:off x="6693653" y="3377522"/>
            <a:ext cx="1828663" cy="1802317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34739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3B27B98-E7C8-4EB1-988E-0F0DA70AF2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025" y="65314"/>
            <a:ext cx="10318032" cy="6858000"/>
          </a:xfrm>
          <a:prstGeom prst="rect">
            <a:avLst/>
          </a:prstGeom>
        </p:spPr>
      </p:pic>
      <p:grpSp>
        <p:nvGrpSpPr>
          <p:cNvPr id="86" name="Group 85">
            <a:extLst>
              <a:ext uri="{FF2B5EF4-FFF2-40B4-BE49-F238E27FC236}">
                <a16:creationId xmlns:a16="http://schemas.microsoft.com/office/drawing/2014/main" id="{6663DC6F-ACE5-4820-B7C6-99C1C24A118C}"/>
              </a:ext>
            </a:extLst>
          </p:cNvPr>
          <p:cNvGrpSpPr/>
          <p:nvPr/>
        </p:nvGrpSpPr>
        <p:grpSpPr>
          <a:xfrm>
            <a:off x="6525496" y="1370402"/>
            <a:ext cx="3253639" cy="1825433"/>
            <a:chOff x="6599200" y="1374967"/>
            <a:chExt cx="3253639" cy="1825433"/>
          </a:xfrm>
        </p:grpSpPr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69294248-7D8E-40D8-AD51-A7AF1281CFB1}"/>
                </a:ext>
              </a:extLst>
            </p:cNvPr>
            <p:cNvCxnSpPr>
              <a:cxnSpLocks/>
            </p:cNvCxnSpPr>
            <p:nvPr/>
          </p:nvCxnSpPr>
          <p:spPr>
            <a:xfrm>
              <a:off x="8134078" y="2691934"/>
              <a:ext cx="1718761" cy="50846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34689E6B-EEC8-4C50-8B64-B3EE08150C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88549" y="1374967"/>
              <a:ext cx="374492" cy="132780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CA2130ED-F0A4-48FC-977D-DF02D2517C7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599200" y="2281435"/>
              <a:ext cx="1589349" cy="427784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ED7A9C73-E904-4C82-AFDF-145ED31F1868}"/>
                </a:ext>
              </a:extLst>
            </p:cNvPr>
            <p:cNvCxnSpPr>
              <a:cxnSpLocks/>
            </p:cNvCxnSpPr>
            <p:nvPr/>
          </p:nvCxnSpPr>
          <p:spPr>
            <a:xfrm>
              <a:off x="8239353" y="2508875"/>
              <a:ext cx="169810" cy="51736"/>
            </a:xfrm>
            <a:prstGeom prst="line">
              <a:avLst/>
            </a:prstGeom>
            <a:ln w="381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42EC0F5B-EC67-4A17-AF04-9BDD7B1A69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332431" y="2557395"/>
              <a:ext cx="58952" cy="182038"/>
            </a:xfrm>
            <a:prstGeom prst="line">
              <a:avLst/>
            </a:prstGeom>
            <a:ln w="381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1B2DB365-E6D1-4178-ABA4-48F2A02D172F}"/>
                </a:ext>
              </a:extLst>
            </p:cNvPr>
            <p:cNvCxnSpPr>
              <a:cxnSpLocks/>
            </p:cNvCxnSpPr>
            <p:nvPr/>
          </p:nvCxnSpPr>
          <p:spPr>
            <a:xfrm>
              <a:off x="8059333" y="2454115"/>
              <a:ext cx="169810" cy="51736"/>
            </a:xfrm>
            <a:prstGeom prst="line">
              <a:avLst/>
            </a:prstGeom>
            <a:ln w="381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9B363431-8BA0-4868-9D2B-AC87DFF615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019334" y="2461202"/>
              <a:ext cx="58952" cy="182038"/>
            </a:xfrm>
            <a:prstGeom prst="line">
              <a:avLst/>
            </a:prstGeom>
            <a:ln w="381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7" name="TextBox 86">
            <a:extLst>
              <a:ext uri="{FF2B5EF4-FFF2-40B4-BE49-F238E27FC236}">
                <a16:creationId xmlns:a16="http://schemas.microsoft.com/office/drawing/2014/main" id="{037A29A7-7EB0-4661-9EE8-568ECD244908}"/>
              </a:ext>
            </a:extLst>
          </p:cNvPr>
          <p:cNvSpPr txBox="1"/>
          <p:nvPr/>
        </p:nvSpPr>
        <p:spPr>
          <a:xfrm>
            <a:off x="9779135" y="3075334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solidFill>
                  <a:srgbClr val="FFFF00"/>
                </a:solidFill>
              </a:rPr>
              <a:t>Y</a:t>
            </a:r>
            <a:endParaRPr lang="en-DE" b="1" i="1" baseline="-25000" dirty="0">
              <a:solidFill>
                <a:srgbClr val="FFFF00"/>
              </a:solidFill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D6D74F65-690A-4979-A05C-802950E8794F}"/>
              </a:ext>
            </a:extLst>
          </p:cNvPr>
          <p:cNvSpPr txBox="1"/>
          <p:nvPr/>
        </p:nvSpPr>
        <p:spPr>
          <a:xfrm>
            <a:off x="6280537" y="2080218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solidFill>
                  <a:srgbClr val="FFFF00"/>
                </a:solidFill>
              </a:rPr>
              <a:t>X</a:t>
            </a:r>
            <a:endParaRPr lang="en-DE" b="1" i="1" baseline="-25000" dirty="0">
              <a:solidFill>
                <a:srgbClr val="FFFF00"/>
              </a:solidFill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BA99C84A-8057-4B3B-B79E-4FE84893DD5E}"/>
              </a:ext>
            </a:extLst>
          </p:cNvPr>
          <p:cNvSpPr txBox="1"/>
          <p:nvPr/>
        </p:nvSpPr>
        <p:spPr>
          <a:xfrm>
            <a:off x="8426899" y="99462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solidFill>
                  <a:srgbClr val="FFFF00"/>
                </a:solidFill>
              </a:rPr>
              <a:t>Z</a:t>
            </a:r>
            <a:endParaRPr lang="en-DE" b="1" i="1" baseline="-25000" dirty="0">
              <a:solidFill>
                <a:srgbClr val="FFFF00"/>
              </a:solidFill>
            </a:endParaRP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11D645F4-9B13-4D49-B1CD-CF8098CC3D7B}"/>
              </a:ext>
            </a:extLst>
          </p:cNvPr>
          <p:cNvSpPr/>
          <p:nvPr/>
        </p:nvSpPr>
        <p:spPr>
          <a:xfrm>
            <a:off x="8555486" y="2808128"/>
            <a:ext cx="91309" cy="77947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5846A882-42CD-425F-BDD7-9CEE279EB9BD}"/>
              </a:ext>
            </a:extLst>
          </p:cNvPr>
          <p:cNvSpPr/>
          <p:nvPr/>
        </p:nvSpPr>
        <p:spPr>
          <a:xfrm>
            <a:off x="7781431" y="2583338"/>
            <a:ext cx="91309" cy="77947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804835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DFC59B6-81D3-4E5E-83EA-A5863D50CC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949" y="0"/>
            <a:ext cx="10318102" cy="6858000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7E4D7D7F-BAD3-41E1-AF50-976844EE6DC4}"/>
              </a:ext>
            </a:extLst>
          </p:cNvPr>
          <p:cNvGrpSpPr/>
          <p:nvPr/>
        </p:nvGrpSpPr>
        <p:grpSpPr>
          <a:xfrm rot="18027299">
            <a:off x="8368476" y="2107162"/>
            <a:ext cx="1744425" cy="567563"/>
            <a:chOff x="5234940" y="918211"/>
            <a:chExt cx="2408092" cy="853439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B6C04176-7014-402D-BB6A-72A1C64015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34940" y="1645920"/>
              <a:ext cx="2282362" cy="0"/>
            </a:xfrm>
            <a:prstGeom prst="straightConnector1">
              <a:avLst/>
            </a:prstGeom>
            <a:ln w="28575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857200F3-69D7-43BF-8259-D556F376BB1F}"/>
                </a:ext>
              </a:extLst>
            </p:cNvPr>
            <p:cNvSpPr/>
            <p:nvPr/>
          </p:nvSpPr>
          <p:spPr>
            <a:xfrm>
              <a:off x="7391572" y="1520190"/>
              <a:ext cx="251460" cy="251460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7668CA9-6801-4E62-98DB-4F7A443CBD0F}"/>
                </a:ext>
              </a:extLst>
            </p:cNvPr>
            <p:cNvSpPr/>
            <p:nvPr/>
          </p:nvSpPr>
          <p:spPr>
            <a:xfrm>
              <a:off x="6656070" y="1520190"/>
              <a:ext cx="251460" cy="251460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4AB75B4-AF63-446F-B05B-7D15A65E5F1D}"/>
                </a:ext>
              </a:extLst>
            </p:cNvPr>
            <p:cNvSpPr/>
            <p:nvPr/>
          </p:nvSpPr>
          <p:spPr>
            <a:xfrm>
              <a:off x="5821680" y="1520190"/>
              <a:ext cx="251460" cy="251460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7A0EDD5C-D32E-46B5-8B47-4803F8F30E49}"/>
                </a:ext>
              </a:extLst>
            </p:cNvPr>
            <p:cNvCxnSpPr>
              <a:cxnSpLocks/>
            </p:cNvCxnSpPr>
            <p:nvPr/>
          </p:nvCxnSpPr>
          <p:spPr>
            <a:xfrm>
              <a:off x="6234069" y="1043940"/>
              <a:ext cx="489843" cy="523875"/>
            </a:xfrm>
            <a:prstGeom prst="line">
              <a:avLst/>
            </a:prstGeom>
            <a:ln w="381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8B929F99-E511-4077-9B22-E00E1C3A7598}"/>
                </a:ext>
              </a:extLst>
            </p:cNvPr>
            <p:cNvSpPr/>
            <p:nvPr/>
          </p:nvSpPr>
          <p:spPr>
            <a:xfrm>
              <a:off x="6124661" y="918211"/>
              <a:ext cx="251460" cy="251460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4734A998-F96C-4016-95BF-D45FE248345C}"/>
              </a:ext>
            </a:extLst>
          </p:cNvPr>
          <p:cNvGrpSpPr/>
          <p:nvPr/>
        </p:nvGrpSpPr>
        <p:grpSpPr>
          <a:xfrm rot="14308042">
            <a:off x="7443815" y="2302152"/>
            <a:ext cx="1744425" cy="567563"/>
            <a:chOff x="5234940" y="918211"/>
            <a:chExt cx="2408092" cy="853439"/>
          </a:xfrm>
        </p:grpSpPr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1B7DB037-D8F5-419A-A97C-20F1F74AD0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34940" y="1645920"/>
              <a:ext cx="2282362" cy="0"/>
            </a:xfrm>
            <a:prstGeom prst="straightConnector1">
              <a:avLst/>
            </a:prstGeom>
            <a:ln w="28575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65E083EB-C3F1-4228-9974-84132A144F4B}"/>
                </a:ext>
              </a:extLst>
            </p:cNvPr>
            <p:cNvSpPr/>
            <p:nvPr/>
          </p:nvSpPr>
          <p:spPr>
            <a:xfrm>
              <a:off x="7391572" y="1520190"/>
              <a:ext cx="251460" cy="251460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23D5A29C-A0DE-4B79-BF12-2FFB0A28BF28}"/>
                </a:ext>
              </a:extLst>
            </p:cNvPr>
            <p:cNvSpPr/>
            <p:nvPr/>
          </p:nvSpPr>
          <p:spPr>
            <a:xfrm>
              <a:off x="6656070" y="1520190"/>
              <a:ext cx="251460" cy="251460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F38EE6C3-FB62-4686-8CF5-0C33E23B6EB0}"/>
                </a:ext>
              </a:extLst>
            </p:cNvPr>
            <p:cNvSpPr/>
            <p:nvPr/>
          </p:nvSpPr>
          <p:spPr>
            <a:xfrm>
              <a:off x="5821680" y="1520190"/>
              <a:ext cx="251460" cy="251460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58F47ADE-38A5-4B6B-A0E9-FCD29B86F8C0}"/>
                </a:ext>
              </a:extLst>
            </p:cNvPr>
            <p:cNvCxnSpPr>
              <a:cxnSpLocks/>
            </p:cNvCxnSpPr>
            <p:nvPr/>
          </p:nvCxnSpPr>
          <p:spPr>
            <a:xfrm>
              <a:off x="6234069" y="1043940"/>
              <a:ext cx="489843" cy="523875"/>
            </a:xfrm>
            <a:prstGeom prst="line">
              <a:avLst/>
            </a:prstGeom>
            <a:ln w="381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3A6CB880-B3CB-40DF-8B7B-EAAB0CA490F7}"/>
                </a:ext>
              </a:extLst>
            </p:cNvPr>
            <p:cNvSpPr/>
            <p:nvPr/>
          </p:nvSpPr>
          <p:spPr>
            <a:xfrm>
              <a:off x="6124661" y="918211"/>
              <a:ext cx="251460" cy="251460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631A5E83-A382-46EE-89AB-419A02C52003}"/>
              </a:ext>
            </a:extLst>
          </p:cNvPr>
          <p:cNvGrpSpPr/>
          <p:nvPr/>
        </p:nvGrpSpPr>
        <p:grpSpPr>
          <a:xfrm rot="5583866">
            <a:off x="8242290" y="3827027"/>
            <a:ext cx="1744425" cy="567563"/>
            <a:chOff x="5234940" y="918211"/>
            <a:chExt cx="2408092" cy="853439"/>
          </a:xfrm>
        </p:grpSpPr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98DF9919-3289-40B8-B848-734DEDB890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34940" y="1645920"/>
              <a:ext cx="2282362" cy="0"/>
            </a:xfrm>
            <a:prstGeom prst="straightConnector1">
              <a:avLst/>
            </a:prstGeom>
            <a:ln w="28575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269F8BE1-28FF-429A-B1AC-9CA5FE6112EC}"/>
                </a:ext>
              </a:extLst>
            </p:cNvPr>
            <p:cNvSpPr/>
            <p:nvPr/>
          </p:nvSpPr>
          <p:spPr>
            <a:xfrm>
              <a:off x="7391572" y="1520190"/>
              <a:ext cx="251460" cy="251460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7DE93804-611A-4BDB-AA0F-6E5031BD750C}"/>
                </a:ext>
              </a:extLst>
            </p:cNvPr>
            <p:cNvSpPr/>
            <p:nvPr/>
          </p:nvSpPr>
          <p:spPr>
            <a:xfrm>
              <a:off x="6656070" y="1520190"/>
              <a:ext cx="251460" cy="251460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09FD38A0-BFBE-4538-85E6-6BDAB0D7C142}"/>
                </a:ext>
              </a:extLst>
            </p:cNvPr>
            <p:cNvSpPr/>
            <p:nvPr/>
          </p:nvSpPr>
          <p:spPr>
            <a:xfrm>
              <a:off x="5821680" y="1520190"/>
              <a:ext cx="251460" cy="251460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2764AE53-223E-4F6A-88C7-683EE4EA2C1A}"/>
                </a:ext>
              </a:extLst>
            </p:cNvPr>
            <p:cNvCxnSpPr>
              <a:cxnSpLocks/>
            </p:cNvCxnSpPr>
            <p:nvPr/>
          </p:nvCxnSpPr>
          <p:spPr>
            <a:xfrm>
              <a:off x="6234069" y="1043940"/>
              <a:ext cx="489843" cy="523875"/>
            </a:xfrm>
            <a:prstGeom prst="line">
              <a:avLst/>
            </a:prstGeom>
            <a:ln w="381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32BB98FE-1E4E-46AB-913B-DD499FA22849}"/>
                </a:ext>
              </a:extLst>
            </p:cNvPr>
            <p:cNvSpPr/>
            <p:nvPr/>
          </p:nvSpPr>
          <p:spPr>
            <a:xfrm>
              <a:off x="6124661" y="918211"/>
              <a:ext cx="251460" cy="251460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</p:spTree>
    <p:extLst>
      <p:ext uri="{BB962C8B-B14F-4D97-AF65-F5344CB8AC3E}">
        <p14:creationId xmlns:p14="http://schemas.microsoft.com/office/powerpoint/2010/main" val="28204098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3A39BB4-E386-4D81-A29A-EDB3572B34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EAF6A268-84BD-46DA-835E-DF7E3C7716C9}"/>
              </a:ext>
            </a:extLst>
          </p:cNvPr>
          <p:cNvGrpSpPr/>
          <p:nvPr/>
        </p:nvGrpSpPr>
        <p:grpSpPr>
          <a:xfrm rot="18027299">
            <a:off x="9129402" y="998953"/>
            <a:ext cx="1744425" cy="567563"/>
            <a:chOff x="5234940" y="918211"/>
            <a:chExt cx="2408092" cy="853439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A1AEC7F5-F42B-435D-B845-BE2CFDA0304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34940" y="1645920"/>
              <a:ext cx="2282362" cy="0"/>
            </a:xfrm>
            <a:prstGeom prst="straightConnector1">
              <a:avLst/>
            </a:prstGeom>
            <a:ln w="28575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D3705BAD-9664-4223-8A75-C73DFD1BDEB8}"/>
                </a:ext>
              </a:extLst>
            </p:cNvPr>
            <p:cNvSpPr/>
            <p:nvPr/>
          </p:nvSpPr>
          <p:spPr>
            <a:xfrm>
              <a:off x="7391572" y="1520190"/>
              <a:ext cx="251460" cy="251460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275C71D4-8B42-4658-B4B0-08AC94DCEB35}"/>
                </a:ext>
              </a:extLst>
            </p:cNvPr>
            <p:cNvSpPr/>
            <p:nvPr/>
          </p:nvSpPr>
          <p:spPr>
            <a:xfrm>
              <a:off x="6656070" y="1520190"/>
              <a:ext cx="251460" cy="251460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426E761E-61AD-4353-B598-EDDF1A67D77F}"/>
                </a:ext>
              </a:extLst>
            </p:cNvPr>
            <p:cNvSpPr/>
            <p:nvPr/>
          </p:nvSpPr>
          <p:spPr>
            <a:xfrm>
              <a:off x="5821680" y="1520190"/>
              <a:ext cx="251460" cy="251460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81FCFBFD-D734-4DCF-AEE8-AF7648BDE6FC}"/>
                </a:ext>
              </a:extLst>
            </p:cNvPr>
            <p:cNvCxnSpPr>
              <a:cxnSpLocks/>
            </p:cNvCxnSpPr>
            <p:nvPr/>
          </p:nvCxnSpPr>
          <p:spPr>
            <a:xfrm>
              <a:off x="6234069" y="1043940"/>
              <a:ext cx="489843" cy="523875"/>
            </a:xfrm>
            <a:prstGeom prst="line">
              <a:avLst/>
            </a:prstGeom>
            <a:ln w="381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27C4A44-CD6A-4BC2-89F9-C41CD0284786}"/>
                </a:ext>
              </a:extLst>
            </p:cNvPr>
            <p:cNvSpPr/>
            <p:nvPr/>
          </p:nvSpPr>
          <p:spPr>
            <a:xfrm>
              <a:off x="6124661" y="918211"/>
              <a:ext cx="251460" cy="251460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E7C3878-9430-4D88-BE6F-972853C90BB5}"/>
              </a:ext>
            </a:extLst>
          </p:cNvPr>
          <p:cNvGrpSpPr/>
          <p:nvPr/>
        </p:nvGrpSpPr>
        <p:grpSpPr>
          <a:xfrm rot="14308042">
            <a:off x="8236055" y="1202331"/>
            <a:ext cx="1744425" cy="567563"/>
            <a:chOff x="5234940" y="918211"/>
            <a:chExt cx="2408092" cy="853439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7AAC8F70-076C-4CD4-B6CA-73F649291F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34940" y="1645920"/>
              <a:ext cx="2282362" cy="0"/>
            </a:xfrm>
            <a:prstGeom prst="straightConnector1">
              <a:avLst/>
            </a:prstGeom>
            <a:ln w="28575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E822B1F-B35D-405B-BAFC-A9B2248EB6FE}"/>
                </a:ext>
              </a:extLst>
            </p:cNvPr>
            <p:cNvSpPr/>
            <p:nvPr/>
          </p:nvSpPr>
          <p:spPr>
            <a:xfrm>
              <a:off x="7391572" y="1520190"/>
              <a:ext cx="251460" cy="251460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893C8C46-455F-4ABB-9212-149AE5F4E926}"/>
                </a:ext>
              </a:extLst>
            </p:cNvPr>
            <p:cNvSpPr/>
            <p:nvPr/>
          </p:nvSpPr>
          <p:spPr>
            <a:xfrm>
              <a:off x="6656070" y="1520190"/>
              <a:ext cx="251460" cy="251460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430D1873-D491-4F06-9A40-DA5AC1EB738C}"/>
                </a:ext>
              </a:extLst>
            </p:cNvPr>
            <p:cNvSpPr/>
            <p:nvPr/>
          </p:nvSpPr>
          <p:spPr>
            <a:xfrm>
              <a:off x="5821680" y="1520190"/>
              <a:ext cx="251460" cy="251460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19EB9089-7712-4C29-910B-107D27A33456}"/>
                </a:ext>
              </a:extLst>
            </p:cNvPr>
            <p:cNvCxnSpPr>
              <a:cxnSpLocks/>
            </p:cNvCxnSpPr>
            <p:nvPr/>
          </p:nvCxnSpPr>
          <p:spPr>
            <a:xfrm>
              <a:off x="6234069" y="1043940"/>
              <a:ext cx="489843" cy="523875"/>
            </a:xfrm>
            <a:prstGeom prst="line">
              <a:avLst/>
            </a:prstGeom>
            <a:ln w="381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9232ED2-4640-4F51-884D-BBCCD9F43B56}"/>
                </a:ext>
              </a:extLst>
            </p:cNvPr>
            <p:cNvSpPr/>
            <p:nvPr/>
          </p:nvSpPr>
          <p:spPr>
            <a:xfrm>
              <a:off x="6124661" y="918211"/>
              <a:ext cx="251460" cy="251460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F915872-F100-4D01-85E6-381F3DF38470}"/>
              </a:ext>
            </a:extLst>
          </p:cNvPr>
          <p:cNvGrpSpPr/>
          <p:nvPr/>
        </p:nvGrpSpPr>
        <p:grpSpPr>
          <a:xfrm rot="9780785">
            <a:off x="8086151" y="2281491"/>
            <a:ext cx="1744425" cy="567563"/>
            <a:chOff x="5234940" y="918211"/>
            <a:chExt cx="2408092" cy="853439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1F9BFA39-0E71-445A-9854-028E4054845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34940" y="1645920"/>
              <a:ext cx="2282362" cy="0"/>
            </a:xfrm>
            <a:prstGeom prst="straightConnector1">
              <a:avLst/>
            </a:prstGeom>
            <a:ln w="28575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0794C0DE-B246-4B2E-9A95-84721EF04C07}"/>
                </a:ext>
              </a:extLst>
            </p:cNvPr>
            <p:cNvSpPr/>
            <p:nvPr/>
          </p:nvSpPr>
          <p:spPr>
            <a:xfrm>
              <a:off x="7391572" y="1520190"/>
              <a:ext cx="251460" cy="251460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AEDD3027-2656-4D58-BD55-BBCC3E2E7EED}"/>
                </a:ext>
              </a:extLst>
            </p:cNvPr>
            <p:cNvSpPr/>
            <p:nvPr/>
          </p:nvSpPr>
          <p:spPr>
            <a:xfrm>
              <a:off x="6656070" y="1520190"/>
              <a:ext cx="251460" cy="251460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11A11B17-8842-4945-A997-45F75604D88D}"/>
                </a:ext>
              </a:extLst>
            </p:cNvPr>
            <p:cNvSpPr/>
            <p:nvPr/>
          </p:nvSpPr>
          <p:spPr>
            <a:xfrm>
              <a:off x="5821680" y="1520190"/>
              <a:ext cx="251460" cy="251460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F60EEDA8-8937-40A3-AF5B-0AD6ED212E9E}"/>
                </a:ext>
              </a:extLst>
            </p:cNvPr>
            <p:cNvCxnSpPr>
              <a:cxnSpLocks/>
            </p:cNvCxnSpPr>
            <p:nvPr/>
          </p:nvCxnSpPr>
          <p:spPr>
            <a:xfrm>
              <a:off x="6234069" y="1043940"/>
              <a:ext cx="489843" cy="523875"/>
            </a:xfrm>
            <a:prstGeom prst="line">
              <a:avLst/>
            </a:prstGeom>
            <a:ln w="381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654EFAF6-1970-4169-81F6-A2C663C670B4}"/>
                </a:ext>
              </a:extLst>
            </p:cNvPr>
            <p:cNvSpPr/>
            <p:nvPr/>
          </p:nvSpPr>
          <p:spPr>
            <a:xfrm>
              <a:off x="6124661" y="918211"/>
              <a:ext cx="251460" cy="251460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</p:spTree>
    <p:extLst>
      <p:ext uri="{BB962C8B-B14F-4D97-AF65-F5344CB8AC3E}">
        <p14:creationId xmlns:p14="http://schemas.microsoft.com/office/powerpoint/2010/main" val="36598384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24DBAB-05AA-45A4-AD67-F877449E76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8730" y="758758"/>
            <a:ext cx="7675934" cy="5117289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3FC0FA5-D7D5-48E5-B13F-7A0E3760C725}"/>
              </a:ext>
            </a:extLst>
          </p:cNvPr>
          <p:cNvCxnSpPr>
            <a:cxnSpLocks/>
          </p:cNvCxnSpPr>
          <p:nvPr/>
        </p:nvCxnSpPr>
        <p:spPr>
          <a:xfrm>
            <a:off x="7716526" y="1081452"/>
            <a:ext cx="0" cy="3441462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Arrow: Curved Right 4">
            <a:extLst>
              <a:ext uri="{FF2B5EF4-FFF2-40B4-BE49-F238E27FC236}">
                <a16:creationId xmlns:a16="http://schemas.microsoft.com/office/drawing/2014/main" id="{E6DCFD3D-36D7-468C-8AF7-4EEA741E8C2D}"/>
              </a:ext>
            </a:extLst>
          </p:cNvPr>
          <p:cNvSpPr/>
          <p:nvPr/>
        </p:nvSpPr>
        <p:spPr>
          <a:xfrm>
            <a:off x="7482457" y="1274417"/>
            <a:ext cx="468138" cy="851346"/>
          </a:xfrm>
          <a:prstGeom prst="curvedRightArrow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C0394F-7440-497A-96FA-DC3CD1AC1903}"/>
              </a:ext>
            </a:extLst>
          </p:cNvPr>
          <p:cNvSpPr txBox="1"/>
          <p:nvPr/>
        </p:nvSpPr>
        <p:spPr>
          <a:xfrm>
            <a:off x="7243480" y="781675"/>
            <a:ext cx="946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solidFill>
                  <a:srgbClr val="FFFF00"/>
                </a:solidFill>
              </a:rPr>
              <a:t>360 deg</a:t>
            </a:r>
            <a:endParaRPr lang="en-DE" b="1" i="1" baseline="-250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33430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12A543E-DFDE-481F-8A1F-3CC680D0D7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3695" y="353784"/>
            <a:ext cx="8460980" cy="5640653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3FC0FA5-D7D5-48E5-B13F-7A0E3760C725}"/>
              </a:ext>
            </a:extLst>
          </p:cNvPr>
          <p:cNvCxnSpPr>
            <a:cxnSpLocks/>
          </p:cNvCxnSpPr>
          <p:nvPr/>
        </p:nvCxnSpPr>
        <p:spPr>
          <a:xfrm>
            <a:off x="8764276" y="1228725"/>
            <a:ext cx="0" cy="4278654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E0513BE-4509-4DE5-9F82-D285F9F4454C}"/>
              </a:ext>
            </a:extLst>
          </p:cNvPr>
          <p:cNvCxnSpPr>
            <a:cxnSpLocks/>
          </p:cNvCxnSpPr>
          <p:nvPr/>
        </p:nvCxnSpPr>
        <p:spPr>
          <a:xfrm flipH="1">
            <a:off x="7725322" y="4859687"/>
            <a:ext cx="2077908" cy="425673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Arrow: Curved Right 9">
            <a:extLst>
              <a:ext uri="{FF2B5EF4-FFF2-40B4-BE49-F238E27FC236}">
                <a16:creationId xmlns:a16="http://schemas.microsoft.com/office/drawing/2014/main" id="{069561F7-2D8C-42D5-B334-350514685D36}"/>
              </a:ext>
            </a:extLst>
          </p:cNvPr>
          <p:cNvSpPr/>
          <p:nvPr/>
        </p:nvSpPr>
        <p:spPr>
          <a:xfrm rot="7820846">
            <a:off x="7633032" y="4812826"/>
            <a:ext cx="468138" cy="851346"/>
          </a:xfrm>
          <a:prstGeom prst="curvedRightArrow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CE445B1-E6B0-4AFC-846D-3059096E2B59}"/>
              </a:ext>
            </a:extLst>
          </p:cNvPr>
          <p:cNvCxnSpPr>
            <a:cxnSpLocks/>
          </p:cNvCxnSpPr>
          <p:nvPr/>
        </p:nvCxnSpPr>
        <p:spPr>
          <a:xfrm flipH="1" flipV="1">
            <a:off x="8953312" y="4523871"/>
            <a:ext cx="1143142" cy="1097303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Arrow: Curved Right 17">
            <a:extLst>
              <a:ext uri="{FF2B5EF4-FFF2-40B4-BE49-F238E27FC236}">
                <a16:creationId xmlns:a16="http://schemas.microsoft.com/office/drawing/2014/main" id="{C295568A-9EBD-466E-B6DB-992943F57CEA}"/>
              </a:ext>
            </a:extLst>
          </p:cNvPr>
          <p:cNvSpPr/>
          <p:nvPr/>
        </p:nvSpPr>
        <p:spPr>
          <a:xfrm rot="3867936">
            <a:off x="9569161" y="4970697"/>
            <a:ext cx="468138" cy="851346"/>
          </a:xfrm>
          <a:prstGeom prst="curvedRightArrow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1" name="Arrow: Curved Right 20">
            <a:extLst>
              <a:ext uri="{FF2B5EF4-FFF2-40B4-BE49-F238E27FC236}">
                <a16:creationId xmlns:a16="http://schemas.microsoft.com/office/drawing/2014/main" id="{15C75AB7-79F1-4AE8-9652-F0897717957C}"/>
              </a:ext>
            </a:extLst>
          </p:cNvPr>
          <p:cNvSpPr/>
          <p:nvPr/>
        </p:nvSpPr>
        <p:spPr>
          <a:xfrm>
            <a:off x="8485174" y="1350621"/>
            <a:ext cx="468138" cy="851346"/>
          </a:xfrm>
          <a:prstGeom prst="curvedRightArrow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28415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12A543E-DFDE-481F-8A1F-3CC680D0D7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3695" y="353784"/>
            <a:ext cx="8460980" cy="5640653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3FC0FA5-D7D5-48E5-B13F-7A0E3760C725}"/>
              </a:ext>
            </a:extLst>
          </p:cNvPr>
          <p:cNvCxnSpPr>
            <a:cxnSpLocks/>
          </p:cNvCxnSpPr>
          <p:nvPr/>
        </p:nvCxnSpPr>
        <p:spPr>
          <a:xfrm>
            <a:off x="8764276" y="1228725"/>
            <a:ext cx="0" cy="4278654"/>
          </a:xfrm>
          <a:prstGeom prst="line">
            <a:avLst/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Arrow: Curved Right 20">
            <a:extLst>
              <a:ext uri="{FF2B5EF4-FFF2-40B4-BE49-F238E27FC236}">
                <a16:creationId xmlns:a16="http://schemas.microsoft.com/office/drawing/2014/main" id="{15C75AB7-79F1-4AE8-9652-F0897717957C}"/>
              </a:ext>
            </a:extLst>
          </p:cNvPr>
          <p:cNvSpPr/>
          <p:nvPr/>
        </p:nvSpPr>
        <p:spPr>
          <a:xfrm>
            <a:off x="8485174" y="1350621"/>
            <a:ext cx="468138" cy="851346"/>
          </a:xfrm>
          <a:prstGeom prst="curvedRightArrow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52143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12A543E-DFDE-481F-8A1F-3CC680D0D7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3695" y="353784"/>
            <a:ext cx="8460980" cy="5640653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5A0CADEF-6F61-46D0-B667-429FB272F99B}"/>
              </a:ext>
            </a:extLst>
          </p:cNvPr>
          <p:cNvGrpSpPr/>
          <p:nvPr/>
        </p:nvGrpSpPr>
        <p:grpSpPr>
          <a:xfrm rot="17426365">
            <a:off x="9024276" y="2152885"/>
            <a:ext cx="1788057" cy="649819"/>
            <a:chOff x="5174710" y="794522"/>
            <a:chExt cx="2468322" cy="977128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E3B9E52F-F182-455C-9DBD-BA65A161A06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34940" y="1645920"/>
              <a:ext cx="2282362" cy="0"/>
            </a:xfrm>
            <a:prstGeom prst="straightConnector1">
              <a:avLst/>
            </a:prstGeom>
            <a:ln w="28575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2C7E6C7C-D0D4-4999-BDD6-E9619DDF6826}"/>
                </a:ext>
              </a:extLst>
            </p:cNvPr>
            <p:cNvSpPr/>
            <p:nvPr/>
          </p:nvSpPr>
          <p:spPr>
            <a:xfrm>
              <a:off x="7391572" y="1520190"/>
              <a:ext cx="251460" cy="251460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2713DCE5-118E-4F90-9831-506E372D9AB1}"/>
                </a:ext>
              </a:extLst>
            </p:cNvPr>
            <p:cNvSpPr/>
            <p:nvPr/>
          </p:nvSpPr>
          <p:spPr>
            <a:xfrm>
              <a:off x="6656070" y="1520190"/>
              <a:ext cx="251460" cy="251460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F7C0B0A-9462-481F-B7A0-81079AB86CCE}"/>
                </a:ext>
              </a:extLst>
            </p:cNvPr>
            <p:cNvSpPr/>
            <p:nvPr/>
          </p:nvSpPr>
          <p:spPr>
            <a:xfrm>
              <a:off x="5821680" y="1520190"/>
              <a:ext cx="251460" cy="251460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9521D34-4BEA-42CC-9A5D-95927CF0147B}"/>
                </a:ext>
              </a:extLst>
            </p:cNvPr>
            <p:cNvCxnSpPr>
              <a:cxnSpLocks/>
            </p:cNvCxnSpPr>
            <p:nvPr/>
          </p:nvCxnSpPr>
          <p:spPr>
            <a:xfrm>
              <a:off x="6234069" y="1043940"/>
              <a:ext cx="489843" cy="523875"/>
            </a:xfrm>
            <a:prstGeom prst="line">
              <a:avLst/>
            </a:prstGeom>
            <a:ln w="381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EE03255-1116-43E2-9155-E99A317C59F2}"/>
                </a:ext>
              </a:extLst>
            </p:cNvPr>
            <p:cNvSpPr/>
            <p:nvPr/>
          </p:nvSpPr>
          <p:spPr>
            <a:xfrm>
              <a:off x="6124661" y="918211"/>
              <a:ext cx="251460" cy="251460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A1D3C152-27A7-4418-B9D8-F61477C11945}"/>
                </a:ext>
              </a:extLst>
            </p:cNvPr>
            <p:cNvCxnSpPr>
              <a:cxnSpLocks/>
            </p:cNvCxnSpPr>
            <p:nvPr/>
          </p:nvCxnSpPr>
          <p:spPr>
            <a:xfrm rot="4173635" flipH="1" flipV="1">
              <a:off x="4933538" y="1035694"/>
              <a:ext cx="797494" cy="315150"/>
            </a:xfrm>
            <a:prstGeom prst="straightConnector1">
              <a:avLst/>
            </a:prstGeom>
            <a:ln w="28575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40752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28155DC9-EE72-43BA-8577-AB6271288C9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35607933"/>
              </p:ext>
            </p:extLst>
          </p:nvPr>
        </p:nvGraphicFramePr>
        <p:xfrm>
          <a:off x="277543" y="384224"/>
          <a:ext cx="6027420" cy="32232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7516697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00D477E-1C4D-4EE8-A2E4-80113AF96E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5432" y="1795130"/>
            <a:ext cx="6261135" cy="3267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8800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3B44DFD-A06D-4A2D-9897-3C7BDED274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7515" y="1810371"/>
            <a:ext cx="6376969" cy="3237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2061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be 1">
            <a:extLst>
              <a:ext uri="{FF2B5EF4-FFF2-40B4-BE49-F238E27FC236}">
                <a16:creationId xmlns:a16="http://schemas.microsoft.com/office/drawing/2014/main" id="{2057F85A-A17A-4384-8F62-874A8D56C7FD}"/>
              </a:ext>
            </a:extLst>
          </p:cNvPr>
          <p:cNvSpPr/>
          <p:nvPr/>
        </p:nvSpPr>
        <p:spPr>
          <a:xfrm>
            <a:off x="5301456" y="1592344"/>
            <a:ext cx="2269680" cy="1917307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703688EF-D526-4FD3-8DC1-4D0E62B38079}"/>
              </a:ext>
            </a:extLst>
          </p:cNvPr>
          <p:cNvGrpSpPr/>
          <p:nvPr/>
        </p:nvGrpSpPr>
        <p:grpSpPr>
          <a:xfrm>
            <a:off x="2090058" y="3372249"/>
            <a:ext cx="1045029" cy="957155"/>
            <a:chOff x="2575249" y="2725379"/>
            <a:chExt cx="1045029" cy="957155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984EC11E-45FB-4DE5-94A6-65438073310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67134" y="2725379"/>
              <a:ext cx="0" cy="6298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C0F4166D-3B99-4933-ABA8-C0FA5D1324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75249" y="3355195"/>
              <a:ext cx="391886" cy="32733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048AB31A-6D0A-4175-8FE6-4372EB5E2776}"/>
                </a:ext>
              </a:extLst>
            </p:cNvPr>
            <p:cNvCxnSpPr>
              <a:cxnSpLocks/>
            </p:cNvCxnSpPr>
            <p:nvPr/>
          </p:nvCxnSpPr>
          <p:spPr>
            <a:xfrm>
              <a:off x="2967134" y="3372747"/>
              <a:ext cx="653144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C2B4B40-18D6-4A76-B40D-BB667E2795AA}"/>
              </a:ext>
            </a:extLst>
          </p:cNvPr>
          <p:cNvCxnSpPr>
            <a:cxnSpLocks/>
          </p:cNvCxnSpPr>
          <p:nvPr/>
        </p:nvCxnSpPr>
        <p:spPr>
          <a:xfrm flipV="1">
            <a:off x="7051517" y="3542932"/>
            <a:ext cx="2985796" cy="16468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Group 38">
            <a:extLst>
              <a:ext uri="{FF2B5EF4-FFF2-40B4-BE49-F238E27FC236}">
                <a16:creationId xmlns:a16="http://schemas.microsoft.com/office/drawing/2014/main" id="{59AF5A5B-E1CD-47C5-BC89-264D76F9B911}"/>
              </a:ext>
            </a:extLst>
          </p:cNvPr>
          <p:cNvGrpSpPr/>
          <p:nvPr/>
        </p:nvGrpSpPr>
        <p:grpSpPr>
          <a:xfrm>
            <a:off x="9078684" y="5019600"/>
            <a:ext cx="1447969" cy="1107170"/>
            <a:chOff x="8304243" y="4329404"/>
            <a:chExt cx="1447969" cy="1107170"/>
          </a:xfrm>
        </p:grpSpPr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F91B29CC-ADFF-452E-AF4C-B7BA0DC497C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78685" y="4329404"/>
              <a:ext cx="673527" cy="42920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19DCC52D-4704-423F-823E-32278A6FCEEE}"/>
                </a:ext>
              </a:extLst>
            </p:cNvPr>
            <p:cNvCxnSpPr>
              <a:cxnSpLocks/>
            </p:cNvCxnSpPr>
            <p:nvPr/>
          </p:nvCxnSpPr>
          <p:spPr>
            <a:xfrm>
              <a:off x="9078685" y="4758611"/>
              <a:ext cx="0" cy="67796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4F8BBFDC-E97E-41D8-8C70-77C98832A32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304243" y="4550166"/>
              <a:ext cx="774441" cy="20844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4ECFD4C9-8489-4874-A015-3F0F4CC01292}"/>
              </a:ext>
            </a:extLst>
          </p:cNvPr>
          <p:cNvCxnSpPr>
            <a:cxnSpLocks/>
            <a:endCxn id="50" idx="2"/>
          </p:cNvCxnSpPr>
          <p:nvPr/>
        </p:nvCxnSpPr>
        <p:spPr>
          <a:xfrm flipV="1">
            <a:off x="2481941" y="2093782"/>
            <a:ext cx="2751142" cy="1908284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3A392A44-5736-4280-81A2-B09849A5E37B}"/>
              </a:ext>
            </a:extLst>
          </p:cNvPr>
          <p:cNvCxnSpPr>
            <a:cxnSpLocks/>
            <a:endCxn id="51" idx="7"/>
          </p:cNvCxnSpPr>
          <p:nvPr/>
        </p:nvCxnSpPr>
        <p:spPr>
          <a:xfrm flipV="1">
            <a:off x="2481940" y="3445298"/>
            <a:ext cx="2878895" cy="556768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Flowchart: Connector 49">
            <a:extLst>
              <a:ext uri="{FF2B5EF4-FFF2-40B4-BE49-F238E27FC236}">
                <a16:creationId xmlns:a16="http://schemas.microsoft.com/office/drawing/2014/main" id="{7E7A3235-A411-4D52-A404-CAA90B64402D}"/>
              </a:ext>
            </a:extLst>
          </p:cNvPr>
          <p:cNvSpPr/>
          <p:nvPr/>
        </p:nvSpPr>
        <p:spPr>
          <a:xfrm>
            <a:off x="5233083" y="2002772"/>
            <a:ext cx="167951" cy="182019"/>
          </a:xfrm>
          <a:prstGeom prst="flowChartConnector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1" name="Flowchart: Connector 50">
            <a:extLst>
              <a:ext uri="{FF2B5EF4-FFF2-40B4-BE49-F238E27FC236}">
                <a16:creationId xmlns:a16="http://schemas.microsoft.com/office/drawing/2014/main" id="{7EBA6F62-7CF4-4C42-845A-5CE73B830CB7}"/>
              </a:ext>
            </a:extLst>
          </p:cNvPr>
          <p:cNvSpPr/>
          <p:nvPr/>
        </p:nvSpPr>
        <p:spPr>
          <a:xfrm>
            <a:off x="5217480" y="3418642"/>
            <a:ext cx="167951" cy="182019"/>
          </a:xfrm>
          <a:prstGeom prst="flowChartConnector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2" name="Flowchart: Connector 51">
            <a:extLst>
              <a:ext uri="{FF2B5EF4-FFF2-40B4-BE49-F238E27FC236}">
                <a16:creationId xmlns:a16="http://schemas.microsoft.com/office/drawing/2014/main" id="{47615A96-674E-474A-BD59-87FF7B2921ED}"/>
              </a:ext>
            </a:extLst>
          </p:cNvPr>
          <p:cNvSpPr/>
          <p:nvPr/>
        </p:nvSpPr>
        <p:spPr>
          <a:xfrm>
            <a:off x="6976536" y="3418641"/>
            <a:ext cx="167951" cy="182019"/>
          </a:xfrm>
          <a:prstGeom prst="flowChartConnector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3" name="Flowchart: Connector 52">
            <a:extLst>
              <a:ext uri="{FF2B5EF4-FFF2-40B4-BE49-F238E27FC236}">
                <a16:creationId xmlns:a16="http://schemas.microsoft.com/office/drawing/2014/main" id="{D04B9724-1D80-4890-91A0-41E6D6DFC01F}"/>
              </a:ext>
            </a:extLst>
          </p:cNvPr>
          <p:cNvSpPr/>
          <p:nvPr/>
        </p:nvSpPr>
        <p:spPr>
          <a:xfrm>
            <a:off x="7011319" y="1984980"/>
            <a:ext cx="167951" cy="182019"/>
          </a:xfrm>
          <a:prstGeom prst="flowChartConnector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4" name="Flowchart: Connector 53">
            <a:extLst>
              <a:ext uri="{FF2B5EF4-FFF2-40B4-BE49-F238E27FC236}">
                <a16:creationId xmlns:a16="http://schemas.microsoft.com/office/drawing/2014/main" id="{B1038DF5-6F50-41E8-80DF-2A2B93B0FD11}"/>
              </a:ext>
            </a:extLst>
          </p:cNvPr>
          <p:cNvSpPr/>
          <p:nvPr/>
        </p:nvSpPr>
        <p:spPr>
          <a:xfrm>
            <a:off x="7487160" y="1502659"/>
            <a:ext cx="167951" cy="182019"/>
          </a:xfrm>
          <a:prstGeom prst="flowChartConnector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6" name="Flowchart: Connector 55">
            <a:extLst>
              <a:ext uri="{FF2B5EF4-FFF2-40B4-BE49-F238E27FC236}">
                <a16:creationId xmlns:a16="http://schemas.microsoft.com/office/drawing/2014/main" id="{324AB19E-0FE7-4E78-A2B3-CA7C53466C0D}"/>
              </a:ext>
            </a:extLst>
          </p:cNvPr>
          <p:cNvSpPr/>
          <p:nvPr/>
        </p:nvSpPr>
        <p:spPr>
          <a:xfrm>
            <a:off x="5705547" y="1525965"/>
            <a:ext cx="167951" cy="182019"/>
          </a:xfrm>
          <a:prstGeom prst="flowChartConnector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D460FDE3-EA40-4974-A06A-CF37A5D1F699}"/>
              </a:ext>
            </a:extLst>
          </p:cNvPr>
          <p:cNvCxnSpPr>
            <a:cxnSpLocks/>
            <a:endCxn id="52" idx="3"/>
          </p:cNvCxnSpPr>
          <p:nvPr/>
        </p:nvCxnSpPr>
        <p:spPr>
          <a:xfrm flipV="1">
            <a:off x="2481939" y="3574004"/>
            <a:ext cx="4519193" cy="418664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032BD18F-6AE3-435F-B319-E32AABEFAC08}"/>
              </a:ext>
            </a:extLst>
          </p:cNvPr>
          <p:cNvCxnSpPr>
            <a:cxnSpLocks/>
            <a:endCxn id="56" idx="2"/>
          </p:cNvCxnSpPr>
          <p:nvPr/>
        </p:nvCxnSpPr>
        <p:spPr>
          <a:xfrm flipV="1">
            <a:off x="2479695" y="1616975"/>
            <a:ext cx="3225852" cy="2383969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B27B3D26-6285-48C7-B13E-5618E8CFF6D3}"/>
              </a:ext>
            </a:extLst>
          </p:cNvPr>
          <p:cNvCxnSpPr>
            <a:cxnSpLocks/>
            <a:endCxn id="53" idx="3"/>
          </p:cNvCxnSpPr>
          <p:nvPr/>
        </p:nvCxnSpPr>
        <p:spPr>
          <a:xfrm flipV="1">
            <a:off x="2462764" y="2140343"/>
            <a:ext cx="4573151" cy="1867394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2DD6AE9E-A090-4706-8EDE-72933751790F}"/>
              </a:ext>
            </a:extLst>
          </p:cNvPr>
          <p:cNvCxnSpPr>
            <a:cxnSpLocks/>
            <a:endCxn id="54" idx="2"/>
          </p:cNvCxnSpPr>
          <p:nvPr/>
        </p:nvCxnSpPr>
        <p:spPr>
          <a:xfrm flipV="1">
            <a:off x="2522143" y="1593669"/>
            <a:ext cx="4965017" cy="2412743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A539B9F4-B499-4BB8-BDCA-DA8BEE15FEA8}"/>
              </a:ext>
            </a:extLst>
          </p:cNvPr>
          <p:cNvCxnSpPr>
            <a:cxnSpLocks/>
          </p:cNvCxnSpPr>
          <p:nvPr/>
        </p:nvCxnSpPr>
        <p:spPr>
          <a:xfrm>
            <a:off x="5317058" y="3509650"/>
            <a:ext cx="4533339" cy="1927789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60532A7C-7ED4-4511-A04B-4E173050BB11}"/>
              </a:ext>
            </a:extLst>
          </p:cNvPr>
          <p:cNvCxnSpPr>
            <a:cxnSpLocks/>
            <a:stCxn id="54" idx="5"/>
          </p:cNvCxnSpPr>
          <p:nvPr/>
        </p:nvCxnSpPr>
        <p:spPr>
          <a:xfrm>
            <a:off x="7630515" y="1658022"/>
            <a:ext cx="2235484" cy="3814091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214AA68F-F527-4CCA-B465-1A299B778CB4}"/>
              </a:ext>
            </a:extLst>
          </p:cNvPr>
          <p:cNvCxnSpPr>
            <a:cxnSpLocks/>
            <a:stCxn id="53" idx="4"/>
          </p:cNvCxnSpPr>
          <p:nvPr/>
        </p:nvCxnSpPr>
        <p:spPr>
          <a:xfrm>
            <a:off x="7095295" y="2166999"/>
            <a:ext cx="2730506" cy="3295071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0EF53091-D0B6-49AF-94D0-B27120F44513}"/>
              </a:ext>
            </a:extLst>
          </p:cNvPr>
          <p:cNvCxnSpPr>
            <a:cxnSpLocks/>
            <a:stCxn id="52" idx="5"/>
          </p:cNvCxnSpPr>
          <p:nvPr/>
        </p:nvCxnSpPr>
        <p:spPr>
          <a:xfrm>
            <a:off x="7119891" y="3574004"/>
            <a:ext cx="2730506" cy="1909953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1DA72887-6477-4E5C-8AA2-BB2D6E27B4F9}"/>
              </a:ext>
            </a:extLst>
          </p:cNvPr>
          <p:cNvCxnSpPr>
            <a:cxnSpLocks/>
            <a:stCxn id="50" idx="2"/>
          </p:cNvCxnSpPr>
          <p:nvPr/>
        </p:nvCxnSpPr>
        <p:spPr>
          <a:xfrm>
            <a:off x="5233083" y="2093782"/>
            <a:ext cx="4617314" cy="3390175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4FEACB0C-135B-47E9-8D08-4324BDD62F83}"/>
              </a:ext>
            </a:extLst>
          </p:cNvPr>
          <p:cNvCxnSpPr>
            <a:cxnSpLocks/>
            <a:stCxn id="56" idx="2"/>
          </p:cNvCxnSpPr>
          <p:nvPr/>
        </p:nvCxnSpPr>
        <p:spPr>
          <a:xfrm>
            <a:off x="5705547" y="1616975"/>
            <a:ext cx="4120254" cy="3866982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TextBox 108">
            <a:extLst>
              <a:ext uri="{FF2B5EF4-FFF2-40B4-BE49-F238E27FC236}">
                <a16:creationId xmlns:a16="http://schemas.microsoft.com/office/drawing/2014/main" id="{4AA3EA2A-9109-47A5-BCC5-03A9D83185DC}"/>
              </a:ext>
            </a:extLst>
          </p:cNvPr>
          <p:cNvSpPr txBox="1"/>
          <p:nvPr/>
        </p:nvSpPr>
        <p:spPr>
          <a:xfrm>
            <a:off x="1782150" y="4288878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X</a:t>
            </a:r>
            <a:endParaRPr lang="en-DE" b="1" i="1" dirty="0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FDC06282-5777-44AE-8D33-1C3CC4EC2340}"/>
              </a:ext>
            </a:extLst>
          </p:cNvPr>
          <p:cNvSpPr txBox="1"/>
          <p:nvPr/>
        </p:nvSpPr>
        <p:spPr>
          <a:xfrm>
            <a:off x="3224141" y="3869632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Y</a:t>
            </a:r>
            <a:endParaRPr lang="en-DE" b="1" i="1" dirty="0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8C1C63BB-AD3D-497A-B809-0374EA2B92B8}"/>
              </a:ext>
            </a:extLst>
          </p:cNvPr>
          <p:cNvSpPr txBox="1"/>
          <p:nvPr/>
        </p:nvSpPr>
        <p:spPr>
          <a:xfrm>
            <a:off x="2361658" y="299464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Z</a:t>
            </a:r>
            <a:endParaRPr lang="en-DE" b="1" i="1" dirty="0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5BABA566-AD75-49B5-A218-7674510DBB56}"/>
              </a:ext>
            </a:extLst>
          </p:cNvPr>
          <p:cNvSpPr txBox="1"/>
          <p:nvPr/>
        </p:nvSpPr>
        <p:spPr>
          <a:xfrm>
            <a:off x="10526653" y="4777460"/>
            <a:ext cx="375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X</a:t>
            </a:r>
            <a:r>
              <a:rPr lang="en-US" b="1" i="1" baseline="-25000" dirty="0"/>
              <a:t>c</a:t>
            </a:r>
            <a:endParaRPr lang="en-DE" b="1" i="1" baseline="-25000" dirty="0"/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5AB162B5-5831-40CC-971F-954A0A64AEAF}"/>
              </a:ext>
            </a:extLst>
          </p:cNvPr>
          <p:cNvSpPr txBox="1"/>
          <p:nvPr/>
        </p:nvSpPr>
        <p:spPr>
          <a:xfrm>
            <a:off x="9691400" y="6023108"/>
            <a:ext cx="350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Y</a:t>
            </a:r>
            <a:r>
              <a:rPr lang="en-US" b="1" i="1" baseline="-25000" dirty="0"/>
              <a:t>c</a:t>
            </a:r>
            <a:endParaRPr lang="en-DE" b="1" i="1" baseline="-25000" dirty="0"/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211F8947-F61A-44F5-B429-7EF756A194F9}"/>
              </a:ext>
            </a:extLst>
          </p:cNvPr>
          <p:cNvSpPr txBox="1"/>
          <p:nvPr/>
        </p:nvSpPr>
        <p:spPr>
          <a:xfrm>
            <a:off x="8748668" y="5013965"/>
            <a:ext cx="357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Z</a:t>
            </a:r>
            <a:r>
              <a:rPr lang="en-US" b="1" i="1" baseline="-25000" dirty="0"/>
              <a:t>c</a:t>
            </a:r>
            <a:endParaRPr lang="en-DE" b="1" i="1" baseline="-25000" dirty="0"/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2134E323-6325-4406-912F-395FFCA5577D}"/>
              </a:ext>
            </a:extLst>
          </p:cNvPr>
          <p:cNvSpPr txBox="1"/>
          <p:nvPr/>
        </p:nvSpPr>
        <p:spPr>
          <a:xfrm>
            <a:off x="1502866" y="4820453"/>
            <a:ext cx="256813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i="1" dirty="0"/>
              <a:t>World coordinate system</a:t>
            </a:r>
            <a:endParaRPr lang="en-DE" b="1" i="1" dirty="0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E7FF4F64-4CE6-48E1-99EC-C69E5EDF7118}"/>
              </a:ext>
            </a:extLst>
          </p:cNvPr>
          <p:cNvSpPr txBox="1"/>
          <p:nvPr/>
        </p:nvSpPr>
        <p:spPr>
          <a:xfrm>
            <a:off x="8581929" y="6384540"/>
            <a:ext cx="273068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i="1" dirty="0"/>
              <a:t>Camera coordinate system</a:t>
            </a:r>
            <a:endParaRPr lang="en-DE" b="1" i="1" dirty="0"/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77106A1A-309D-410A-B092-E1223CA64991}"/>
              </a:ext>
            </a:extLst>
          </p:cNvPr>
          <p:cNvSpPr txBox="1"/>
          <p:nvPr/>
        </p:nvSpPr>
        <p:spPr>
          <a:xfrm>
            <a:off x="9565838" y="3019248"/>
            <a:ext cx="13773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i="1" dirty="0"/>
              <a:t>Image plane</a:t>
            </a:r>
            <a:endParaRPr lang="en-DE" b="1" i="1" dirty="0"/>
          </a:p>
        </p:txBody>
      </p:sp>
    </p:spTree>
    <p:extLst>
      <p:ext uri="{BB962C8B-B14F-4D97-AF65-F5344CB8AC3E}">
        <p14:creationId xmlns:p14="http://schemas.microsoft.com/office/powerpoint/2010/main" val="33347610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AE48104-1138-465B-A7FC-CFE0A95D5B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116" y="1630524"/>
            <a:ext cx="6553768" cy="3596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2986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B40C0E8-19A9-47F7-964E-A66AC16D8C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322" y="1575655"/>
            <a:ext cx="6401355" cy="3706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4419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4B21E89-2A82-4343-9AAB-F68D8B3754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5432" y="1795130"/>
            <a:ext cx="6261135" cy="3267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1655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F5054D8-1F42-401E-A56C-9F75B30353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0798" y="2020578"/>
            <a:ext cx="5224725" cy="2975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113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6F8D1663-68D1-42F7-9DA5-1FDBE874D38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98468524"/>
              </p:ext>
            </p:extLst>
          </p:nvPr>
        </p:nvGraphicFramePr>
        <p:xfrm>
          <a:off x="422512" y="2249926"/>
          <a:ext cx="5795721" cy="32108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A006ED02-F7EF-4627-83C5-17B08DFDE1F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51243447"/>
              </p:ext>
            </p:extLst>
          </p:nvPr>
        </p:nvGraphicFramePr>
        <p:xfrm>
          <a:off x="6409697" y="2099911"/>
          <a:ext cx="5280660" cy="32575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2104221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1FF9299-8028-4195-A5BA-0701600DB3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032" y="972766"/>
            <a:ext cx="4924899" cy="313093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CE8170F-A823-41E5-8094-7923A86E7D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1168" y="972766"/>
            <a:ext cx="4924899" cy="3130937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FA34874-F203-4CEA-B084-655FAE0E5E71}"/>
              </a:ext>
            </a:extLst>
          </p:cNvPr>
          <p:cNvCxnSpPr>
            <a:cxnSpLocks/>
          </p:cNvCxnSpPr>
          <p:nvPr/>
        </p:nvCxnSpPr>
        <p:spPr>
          <a:xfrm>
            <a:off x="3163078" y="1828800"/>
            <a:ext cx="597517" cy="1806721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Arrow: Curved Right 7">
            <a:extLst>
              <a:ext uri="{FF2B5EF4-FFF2-40B4-BE49-F238E27FC236}">
                <a16:creationId xmlns:a16="http://schemas.microsoft.com/office/drawing/2014/main" id="{4F2304C5-C3B6-4F6C-867A-183C003E330C}"/>
              </a:ext>
            </a:extLst>
          </p:cNvPr>
          <p:cNvSpPr/>
          <p:nvPr/>
        </p:nvSpPr>
        <p:spPr>
          <a:xfrm rot="3155734">
            <a:off x="3183929" y="2046020"/>
            <a:ext cx="200811" cy="513183"/>
          </a:xfrm>
          <a:prstGeom prst="curvedRightArrow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3E93314-5373-4936-9441-5414722E8092}"/>
              </a:ext>
            </a:extLst>
          </p:cNvPr>
          <p:cNvCxnSpPr>
            <a:cxnSpLocks/>
          </p:cNvCxnSpPr>
          <p:nvPr/>
        </p:nvCxnSpPr>
        <p:spPr>
          <a:xfrm>
            <a:off x="8873725" y="1861716"/>
            <a:ext cx="597517" cy="1806721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DC92654-9999-46D1-A2D7-5163C154F9EA}"/>
              </a:ext>
            </a:extLst>
          </p:cNvPr>
          <p:cNvCxnSpPr>
            <a:cxnSpLocks/>
          </p:cNvCxnSpPr>
          <p:nvPr/>
        </p:nvCxnSpPr>
        <p:spPr>
          <a:xfrm flipH="1">
            <a:off x="8617731" y="3419125"/>
            <a:ext cx="1450001" cy="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491810E-7AEE-4CF2-B3F4-AD2EA5E68348}"/>
              </a:ext>
            </a:extLst>
          </p:cNvPr>
          <p:cNvCxnSpPr>
            <a:cxnSpLocks/>
          </p:cNvCxnSpPr>
          <p:nvPr/>
        </p:nvCxnSpPr>
        <p:spPr>
          <a:xfrm flipV="1">
            <a:off x="9562663" y="2538234"/>
            <a:ext cx="413647" cy="1283504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Arrow: Curved Right 14">
            <a:extLst>
              <a:ext uri="{FF2B5EF4-FFF2-40B4-BE49-F238E27FC236}">
                <a16:creationId xmlns:a16="http://schemas.microsoft.com/office/drawing/2014/main" id="{AA16E970-32B0-4294-9C7E-0FCB63F32C3D}"/>
              </a:ext>
            </a:extLst>
          </p:cNvPr>
          <p:cNvSpPr/>
          <p:nvPr/>
        </p:nvSpPr>
        <p:spPr>
          <a:xfrm rot="3155734">
            <a:off x="8875489" y="2046019"/>
            <a:ext cx="200811" cy="513183"/>
          </a:xfrm>
          <a:prstGeom prst="curvedRightArrow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16" name="Arrow: Curved Right 15">
            <a:extLst>
              <a:ext uri="{FF2B5EF4-FFF2-40B4-BE49-F238E27FC236}">
                <a16:creationId xmlns:a16="http://schemas.microsoft.com/office/drawing/2014/main" id="{57805BDF-CC60-4D31-AA1E-44D49A02A3B5}"/>
              </a:ext>
            </a:extLst>
          </p:cNvPr>
          <p:cNvSpPr/>
          <p:nvPr/>
        </p:nvSpPr>
        <p:spPr>
          <a:xfrm rot="7411848">
            <a:off x="9777073" y="2534487"/>
            <a:ext cx="200811" cy="513183"/>
          </a:xfrm>
          <a:prstGeom prst="curvedRightArrow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17" name="Arrow: Curved Right 16">
            <a:extLst>
              <a:ext uri="{FF2B5EF4-FFF2-40B4-BE49-F238E27FC236}">
                <a16:creationId xmlns:a16="http://schemas.microsoft.com/office/drawing/2014/main" id="{3B755DFD-A415-4B76-9AA9-1621131BC34C}"/>
              </a:ext>
            </a:extLst>
          </p:cNvPr>
          <p:cNvSpPr/>
          <p:nvPr/>
        </p:nvSpPr>
        <p:spPr>
          <a:xfrm rot="1615552">
            <a:off x="8788216" y="3162533"/>
            <a:ext cx="200811" cy="513183"/>
          </a:xfrm>
          <a:prstGeom prst="curvedRightArrow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21566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6375D18-BCA3-4081-AA0D-03D00B58DC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2296"/>
            <a:ext cx="12192000" cy="6735704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59AF8EF-28CB-45E7-90CF-CB189A48298D}"/>
              </a:ext>
            </a:extLst>
          </p:cNvPr>
          <p:cNvCxnSpPr>
            <a:cxnSpLocks/>
          </p:cNvCxnSpPr>
          <p:nvPr/>
        </p:nvCxnSpPr>
        <p:spPr>
          <a:xfrm>
            <a:off x="5019868" y="4825322"/>
            <a:ext cx="3079103" cy="458461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984C30F-81EE-4B16-927D-778CB1C64944}"/>
              </a:ext>
            </a:extLst>
          </p:cNvPr>
          <p:cNvCxnSpPr>
            <a:cxnSpLocks/>
          </p:cNvCxnSpPr>
          <p:nvPr/>
        </p:nvCxnSpPr>
        <p:spPr>
          <a:xfrm flipV="1">
            <a:off x="5019867" y="4198264"/>
            <a:ext cx="1324949" cy="627058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2792A22-E868-48C1-9133-B18A95F41DCA}"/>
              </a:ext>
            </a:extLst>
          </p:cNvPr>
          <p:cNvCxnSpPr>
            <a:cxnSpLocks/>
          </p:cNvCxnSpPr>
          <p:nvPr/>
        </p:nvCxnSpPr>
        <p:spPr>
          <a:xfrm flipV="1">
            <a:off x="5019869" y="3948322"/>
            <a:ext cx="1" cy="877000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9EF14CD3-D1F8-43E6-B66A-61D0ED3CABAE}"/>
              </a:ext>
            </a:extLst>
          </p:cNvPr>
          <p:cNvSpPr txBox="1"/>
          <p:nvPr/>
        </p:nvSpPr>
        <p:spPr>
          <a:xfrm>
            <a:off x="8181422" y="5163248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X</a:t>
            </a:r>
            <a:endParaRPr lang="en-DE" b="1" i="1" baseline="-250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A4E419C-D2E2-4948-B5F2-0CBE404B7656}"/>
              </a:ext>
            </a:extLst>
          </p:cNvPr>
          <p:cNvSpPr txBox="1"/>
          <p:nvPr/>
        </p:nvSpPr>
        <p:spPr>
          <a:xfrm>
            <a:off x="6512676" y="3859480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Y</a:t>
            </a:r>
            <a:endParaRPr lang="en-DE" b="1" i="1" baseline="-250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14545B7-0E32-4968-941E-DB4D1AB441D0}"/>
              </a:ext>
            </a:extLst>
          </p:cNvPr>
          <p:cNvSpPr txBox="1"/>
          <p:nvPr/>
        </p:nvSpPr>
        <p:spPr>
          <a:xfrm>
            <a:off x="4872230" y="349014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Z</a:t>
            </a:r>
            <a:endParaRPr lang="en-DE" b="1" i="1" baseline="-25000" dirty="0"/>
          </a:p>
        </p:txBody>
      </p:sp>
    </p:spTree>
    <p:extLst>
      <p:ext uri="{BB962C8B-B14F-4D97-AF65-F5344CB8AC3E}">
        <p14:creationId xmlns:p14="http://schemas.microsoft.com/office/powerpoint/2010/main" val="20078088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17198203-A3AC-4C26-8789-E5C5F1CFB6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245" y="876357"/>
            <a:ext cx="4610100" cy="4581525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3F32F549-1CBE-4D96-A5ED-44B04AB1D9E0}"/>
              </a:ext>
            </a:extLst>
          </p:cNvPr>
          <p:cNvGrpSpPr/>
          <p:nvPr/>
        </p:nvGrpSpPr>
        <p:grpSpPr>
          <a:xfrm>
            <a:off x="5677997" y="858677"/>
            <a:ext cx="3991297" cy="4615500"/>
            <a:chOff x="5677997" y="858677"/>
            <a:chExt cx="3991297" cy="4615500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B428931A-6951-4E52-82AD-62A534DAD3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77997" y="858677"/>
              <a:ext cx="3991297" cy="4615500"/>
            </a:xfrm>
            <a:prstGeom prst="rect">
              <a:avLst/>
            </a:prstGeom>
          </p:spPr>
        </p:pic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7E3CB3C2-776C-4BA2-8AB1-4E5BB38C68A2}"/>
                </a:ext>
              </a:extLst>
            </p:cNvPr>
            <p:cNvGrpSpPr/>
            <p:nvPr/>
          </p:nvGrpSpPr>
          <p:grpSpPr>
            <a:xfrm>
              <a:off x="7575753" y="1604866"/>
              <a:ext cx="1838833" cy="1426456"/>
              <a:chOff x="7547762" y="1530221"/>
              <a:chExt cx="1838833" cy="1426456"/>
            </a:xfrm>
          </p:grpSpPr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441702CF-2784-4767-9143-3F05F5247D1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47762" y="2956677"/>
                <a:ext cx="1838833" cy="0"/>
              </a:xfrm>
              <a:prstGeom prst="straightConnector1">
                <a:avLst/>
              </a:prstGeom>
              <a:ln w="38100">
                <a:solidFill>
                  <a:srgbClr val="FFFF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650D6931-F611-457A-87F2-439717EA7FA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547762" y="1530221"/>
                <a:ext cx="8766" cy="1422847"/>
              </a:xfrm>
              <a:prstGeom prst="straightConnector1">
                <a:avLst/>
              </a:prstGeom>
              <a:ln w="38100">
                <a:solidFill>
                  <a:srgbClr val="FFFF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8ABF30A4-0BF8-4DA1-9344-46386A1F71F3}"/>
                  </a:ext>
                </a:extLst>
              </p:cNvPr>
              <p:cNvCxnSpPr>
                <a:cxnSpLocks/>
              </p:cNvCxnSpPr>
              <p:nvPr/>
            </p:nvCxnSpPr>
            <p:spPr>
              <a:xfrm rot="20701276">
                <a:off x="7559292" y="2729806"/>
                <a:ext cx="169810" cy="51736"/>
              </a:xfrm>
              <a:prstGeom prst="line">
                <a:avLst/>
              </a:prstGeom>
              <a:ln w="3810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92F10419-EAFC-4F67-A7D3-B48E5AF11311}"/>
                  </a:ext>
                </a:extLst>
              </p:cNvPr>
              <p:cNvCxnSpPr>
                <a:cxnSpLocks/>
              </p:cNvCxnSpPr>
              <p:nvPr/>
            </p:nvCxnSpPr>
            <p:spPr>
              <a:xfrm rot="20701276" flipH="1">
                <a:off x="7680470" y="2764732"/>
                <a:ext cx="58952" cy="182038"/>
              </a:xfrm>
              <a:prstGeom prst="line">
                <a:avLst/>
              </a:prstGeom>
              <a:ln w="3810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ADD84B58-0DC5-47A7-9124-C7A904FBAC9B}"/>
              </a:ext>
            </a:extLst>
          </p:cNvPr>
          <p:cNvSpPr txBox="1"/>
          <p:nvPr/>
        </p:nvSpPr>
        <p:spPr>
          <a:xfrm>
            <a:off x="4420238" y="3093995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solidFill>
                  <a:srgbClr val="FFFF00"/>
                </a:solidFill>
              </a:rPr>
              <a:t>Y</a:t>
            </a:r>
            <a:endParaRPr lang="en-DE" b="1" i="1" baseline="-25000" dirty="0">
              <a:solidFill>
                <a:srgbClr val="FFFF00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8639DE8-E383-4564-A550-B0815965F9FC}"/>
              </a:ext>
            </a:extLst>
          </p:cNvPr>
          <p:cNvSpPr txBox="1"/>
          <p:nvPr/>
        </p:nvSpPr>
        <p:spPr>
          <a:xfrm>
            <a:off x="921640" y="2098879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solidFill>
                  <a:srgbClr val="FFFF00"/>
                </a:solidFill>
              </a:rPr>
              <a:t>X</a:t>
            </a:r>
            <a:endParaRPr lang="en-DE" b="1" i="1" baseline="-25000" dirty="0">
              <a:solidFill>
                <a:srgbClr val="FFFF00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BFF1905-4A2D-45DE-A331-34A3C5A2B2F4}"/>
              </a:ext>
            </a:extLst>
          </p:cNvPr>
          <p:cNvSpPr txBox="1"/>
          <p:nvPr/>
        </p:nvSpPr>
        <p:spPr>
          <a:xfrm>
            <a:off x="3068002" y="101328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solidFill>
                  <a:srgbClr val="FFFF00"/>
                </a:solidFill>
              </a:rPr>
              <a:t>Z</a:t>
            </a:r>
            <a:endParaRPr lang="en-DE" b="1" i="1" baseline="-25000" dirty="0">
              <a:solidFill>
                <a:srgbClr val="FFFF00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3FB2993-42A2-40C6-A1CF-E2C6C29F307A}"/>
              </a:ext>
            </a:extLst>
          </p:cNvPr>
          <p:cNvSpPr txBox="1"/>
          <p:nvPr/>
        </p:nvSpPr>
        <p:spPr>
          <a:xfrm>
            <a:off x="9389494" y="2830319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solidFill>
                  <a:srgbClr val="FFFF00"/>
                </a:solidFill>
              </a:rPr>
              <a:t>Y</a:t>
            </a:r>
            <a:endParaRPr lang="en-DE" b="1" i="1" baseline="-25000" dirty="0">
              <a:solidFill>
                <a:srgbClr val="FFFF00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44EB8A8-5AF7-459D-A0F9-69B0BE5D67D0}"/>
              </a:ext>
            </a:extLst>
          </p:cNvPr>
          <p:cNvSpPr txBox="1"/>
          <p:nvPr/>
        </p:nvSpPr>
        <p:spPr>
          <a:xfrm>
            <a:off x="7442663" y="126703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solidFill>
                  <a:srgbClr val="FFFF00"/>
                </a:solidFill>
              </a:rPr>
              <a:t>Z</a:t>
            </a:r>
            <a:endParaRPr lang="en-DE" b="1" i="1" baseline="-250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98111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B2C8096-4BF9-4B78-B590-4B98FEF8A3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20705"/>
            <a:ext cx="10029825" cy="5067300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AE236A6-9553-48DB-AD6F-C2161112B684}"/>
              </a:ext>
            </a:extLst>
          </p:cNvPr>
          <p:cNvCxnSpPr>
            <a:cxnSpLocks/>
          </p:cNvCxnSpPr>
          <p:nvPr/>
        </p:nvCxnSpPr>
        <p:spPr>
          <a:xfrm>
            <a:off x="4459740" y="4488977"/>
            <a:ext cx="2482236" cy="0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C840F7A-CFD6-4273-B14E-F59B05C3759A}"/>
              </a:ext>
            </a:extLst>
          </p:cNvPr>
          <p:cNvCxnSpPr>
            <a:cxnSpLocks/>
          </p:cNvCxnSpPr>
          <p:nvPr/>
        </p:nvCxnSpPr>
        <p:spPr>
          <a:xfrm flipV="1">
            <a:off x="4441081" y="3601616"/>
            <a:ext cx="0" cy="906023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1FABE265-0D35-4386-9E48-70D31BB5D381}"/>
              </a:ext>
            </a:extLst>
          </p:cNvPr>
          <p:cNvSpPr txBox="1"/>
          <p:nvPr/>
        </p:nvSpPr>
        <p:spPr>
          <a:xfrm>
            <a:off x="6988626" y="4304311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Y</a:t>
            </a:r>
            <a:endParaRPr lang="en-DE" b="1" i="1" baseline="-250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D4A3AA1-1187-4085-A5DD-2A9FA62ED65A}"/>
              </a:ext>
            </a:extLst>
          </p:cNvPr>
          <p:cNvSpPr txBox="1"/>
          <p:nvPr/>
        </p:nvSpPr>
        <p:spPr>
          <a:xfrm>
            <a:off x="4288635" y="307171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Z</a:t>
            </a:r>
            <a:endParaRPr lang="en-DE" b="1" i="1" baseline="-25000" dirty="0"/>
          </a:p>
        </p:txBody>
      </p:sp>
    </p:spTree>
    <p:extLst>
      <p:ext uri="{BB962C8B-B14F-4D97-AF65-F5344CB8AC3E}">
        <p14:creationId xmlns:p14="http://schemas.microsoft.com/office/powerpoint/2010/main" val="6913553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3AB32BE-690F-4D88-858B-B7DE12DA4A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71537"/>
            <a:ext cx="9277350" cy="5114925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B27FB10-138F-45C8-B2E7-D8BB1080D9FB}"/>
              </a:ext>
            </a:extLst>
          </p:cNvPr>
          <p:cNvCxnSpPr>
            <a:cxnSpLocks/>
          </p:cNvCxnSpPr>
          <p:nvPr/>
        </p:nvCxnSpPr>
        <p:spPr>
          <a:xfrm>
            <a:off x="3862580" y="4582283"/>
            <a:ext cx="2986089" cy="0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DE61DD0-8BCF-4F89-8A59-7AA751442CC3}"/>
              </a:ext>
            </a:extLst>
          </p:cNvPr>
          <p:cNvCxnSpPr>
            <a:cxnSpLocks/>
          </p:cNvCxnSpPr>
          <p:nvPr/>
        </p:nvCxnSpPr>
        <p:spPr>
          <a:xfrm flipV="1">
            <a:off x="3843921" y="3694922"/>
            <a:ext cx="0" cy="906023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06B17A3-AA28-455C-BEB0-A3C1F6FE8CAB}"/>
              </a:ext>
            </a:extLst>
          </p:cNvPr>
          <p:cNvSpPr txBox="1"/>
          <p:nvPr/>
        </p:nvSpPr>
        <p:spPr>
          <a:xfrm>
            <a:off x="7016617" y="4397617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X</a:t>
            </a:r>
            <a:endParaRPr lang="en-DE" b="1" i="1" baseline="-250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6DA32BA-1829-4632-B44C-706C40C51954}"/>
              </a:ext>
            </a:extLst>
          </p:cNvPr>
          <p:cNvSpPr txBox="1"/>
          <p:nvPr/>
        </p:nvSpPr>
        <p:spPr>
          <a:xfrm>
            <a:off x="3691475" y="3165024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Z</a:t>
            </a:r>
            <a:endParaRPr lang="en-DE" b="1" i="1" baseline="-25000" dirty="0"/>
          </a:p>
        </p:txBody>
      </p:sp>
    </p:spTree>
    <p:extLst>
      <p:ext uri="{BB962C8B-B14F-4D97-AF65-F5344CB8AC3E}">
        <p14:creationId xmlns:p14="http://schemas.microsoft.com/office/powerpoint/2010/main" val="2377118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7D182D1-787A-421C-A0C3-EC63DCECD2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5659" y="471997"/>
            <a:ext cx="5972175" cy="4181475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84EC11E-45FB-4DE5-94A6-65438073310E}"/>
              </a:ext>
            </a:extLst>
          </p:cNvPr>
          <p:cNvCxnSpPr>
            <a:cxnSpLocks/>
          </p:cNvCxnSpPr>
          <p:nvPr/>
        </p:nvCxnSpPr>
        <p:spPr>
          <a:xfrm flipV="1">
            <a:off x="4741730" y="2690620"/>
            <a:ext cx="404307" cy="508570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0F4166D-3B99-4933-ABA8-C0FA5D132455}"/>
              </a:ext>
            </a:extLst>
          </p:cNvPr>
          <p:cNvCxnSpPr>
            <a:cxnSpLocks/>
          </p:cNvCxnSpPr>
          <p:nvPr/>
        </p:nvCxnSpPr>
        <p:spPr>
          <a:xfrm flipH="1" flipV="1">
            <a:off x="4407734" y="2677238"/>
            <a:ext cx="365348" cy="525821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48AB31A-6D0A-4175-8FE6-4372EB5E2776}"/>
              </a:ext>
            </a:extLst>
          </p:cNvPr>
          <p:cNvCxnSpPr>
            <a:cxnSpLocks/>
          </p:cNvCxnSpPr>
          <p:nvPr/>
        </p:nvCxnSpPr>
        <p:spPr>
          <a:xfrm flipV="1">
            <a:off x="4804683" y="3084976"/>
            <a:ext cx="536376" cy="116148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C2B4B40-18D6-4A76-B40D-BB667E2795AA}"/>
              </a:ext>
            </a:extLst>
          </p:cNvPr>
          <p:cNvCxnSpPr>
            <a:cxnSpLocks/>
          </p:cNvCxnSpPr>
          <p:nvPr/>
        </p:nvCxnSpPr>
        <p:spPr>
          <a:xfrm flipV="1">
            <a:off x="7017345" y="3814266"/>
            <a:ext cx="2985796" cy="16468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Group 38">
            <a:extLst>
              <a:ext uri="{FF2B5EF4-FFF2-40B4-BE49-F238E27FC236}">
                <a16:creationId xmlns:a16="http://schemas.microsoft.com/office/drawing/2014/main" id="{59AF5A5B-E1CD-47C5-BC89-264D76F9B911}"/>
              </a:ext>
            </a:extLst>
          </p:cNvPr>
          <p:cNvGrpSpPr/>
          <p:nvPr/>
        </p:nvGrpSpPr>
        <p:grpSpPr>
          <a:xfrm>
            <a:off x="9078684" y="5019600"/>
            <a:ext cx="1447969" cy="1107170"/>
            <a:chOff x="8304243" y="4329404"/>
            <a:chExt cx="1447969" cy="1107170"/>
          </a:xfrm>
        </p:grpSpPr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F91B29CC-ADFF-452E-AF4C-B7BA0DC497C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78685" y="4329404"/>
              <a:ext cx="673527" cy="42920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19DCC52D-4704-423F-823E-32278A6FCEEE}"/>
                </a:ext>
              </a:extLst>
            </p:cNvPr>
            <p:cNvCxnSpPr>
              <a:cxnSpLocks/>
            </p:cNvCxnSpPr>
            <p:nvPr/>
          </p:nvCxnSpPr>
          <p:spPr>
            <a:xfrm>
              <a:off x="9078685" y="4758611"/>
              <a:ext cx="0" cy="67796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4F8BBFDC-E97E-41D8-8C70-77C98832A32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304243" y="4550166"/>
              <a:ext cx="774441" cy="20844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" name="Flowchart: Connector 49">
            <a:extLst>
              <a:ext uri="{FF2B5EF4-FFF2-40B4-BE49-F238E27FC236}">
                <a16:creationId xmlns:a16="http://schemas.microsoft.com/office/drawing/2014/main" id="{7E7A3235-A411-4D52-A404-CAA90B64402D}"/>
              </a:ext>
            </a:extLst>
          </p:cNvPr>
          <p:cNvSpPr/>
          <p:nvPr/>
        </p:nvSpPr>
        <p:spPr>
          <a:xfrm>
            <a:off x="3187497" y="940297"/>
            <a:ext cx="167951" cy="182019"/>
          </a:xfrm>
          <a:prstGeom prst="flowChartConnector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1" name="Flowchart: Connector 50">
            <a:extLst>
              <a:ext uri="{FF2B5EF4-FFF2-40B4-BE49-F238E27FC236}">
                <a16:creationId xmlns:a16="http://schemas.microsoft.com/office/drawing/2014/main" id="{7EBA6F62-7CF4-4C42-845A-5CE73B830CB7}"/>
              </a:ext>
            </a:extLst>
          </p:cNvPr>
          <p:cNvSpPr/>
          <p:nvPr/>
        </p:nvSpPr>
        <p:spPr>
          <a:xfrm>
            <a:off x="4663224" y="3088297"/>
            <a:ext cx="167951" cy="182019"/>
          </a:xfrm>
          <a:prstGeom prst="flowChartConnector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3" name="Flowchart: Connector 52">
            <a:extLst>
              <a:ext uri="{FF2B5EF4-FFF2-40B4-BE49-F238E27FC236}">
                <a16:creationId xmlns:a16="http://schemas.microsoft.com/office/drawing/2014/main" id="{D04B9724-1D80-4890-91A0-41E6D6DFC01F}"/>
              </a:ext>
            </a:extLst>
          </p:cNvPr>
          <p:cNvSpPr/>
          <p:nvPr/>
        </p:nvSpPr>
        <p:spPr>
          <a:xfrm>
            <a:off x="6947335" y="2587047"/>
            <a:ext cx="167951" cy="182019"/>
          </a:xfrm>
          <a:prstGeom prst="flowChartConnector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6" name="Flowchart: Connector 55">
            <a:extLst>
              <a:ext uri="{FF2B5EF4-FFF2-40B4-BE49-F238E27FC236}">
                <a16:creationId xmlns:a16="http://schemas.microsoft.com/office/drawing/2014/main" id="{324AB19E-0FE7-4E78-A2B3-CA7C53466C0D}"/>
              </a:ext>
            </a:extLst>
          </p:cNvPr>
          <p:cNvSpPr/>
          <p:nvPr/>
        </p:nvSpPr>
        <p:spPr>
          <a:xfrm>
            <a:off x="5654366" y="917742"/>
            <a:ext cx="167951" cy="182019"/>
          </a:xfrm>
          <a:prstGeom prst="flowChartConnector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A539B9F4-B499-4BB8-BDCA-DA8BEE15FEA8}"/>
              </a:ext>
            </a:extLst>
          </p:cNvPr>
          <p:cNvCxnSpPr>
            <a:cxnSpLocks/>
            <a:stCxn id="51" idx="5"/>
          </p:cNvCxnSpPr>
          <p:nvPr/>
        </p:nvCxnSpPr>
        <p:spPr>
          <a:xfrm>
            <a:off x="4806579" y="3243660"/>
            <a:ext cx="5043818" cy="2193779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214AA68F-F527-4CCA-B465-1A299B778CB4}"/>
              </a:ext>
            </a:extLst>
          </p:cNvPr>
          <p:cNvCxnSpPr>
            <a:cxnSpLocks/>
            <a:stCxn id="56" idx="5"/>
          </p:cNvCxnSpPr>
          <p:nvPr/>
        </p:nvCxnSpPr>
        <p:spPr>
          <a:xfrm>
            <a:off x="5797721" y="1073105"/>
            <a:ext cx="4048071" cy="4395930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1DA72887-6477-4E5C-8AA2-BB2D6E27B4F9}"/>
              </a:ext>
            </a:extLst>
          </p:cNvPr>
          <p:cNvCxnSpPr>
            <a:cxnSpLocks/>
            <a:stCxn id="50" idx="5"/>
          </p:cNvCxnSpPr>
          <p:nvPr/>
        </p:nvCxnSpPr>
        <p:spPr>
          <a:xfrm>
            <a:off x="3330852" y="1095660"/>
            <a:ext cx="6514941" cy="4353147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TextBox 108">
            <a:extLst>
              <a:ext uri="{FF2B5EF4-FFF2-40B4-BE49-F238E27FC236}">
                <a16:creationId xmlns:a16="http://schemas.microsoft.com/office/drawing/2014/main" id="{4AA3EA2A-9109-47A5-BCC5-03A9D83185DC}"/>
              </a:ext>
            </a:extLst>
          </p:cNvPr>
          <p:cNvSpPr txBox="1"/>
          <p:nvPr/>
        </p:nvSpPr>
        <p:spPr>
          <a:xfrm>
            <a:off x="5316227" y="2850648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solidFill>
                  <a:srgbClr val="FFFF00"/>
                </a:solidFill>
              </a:rPr>
              <a:t>X</a:t>
            </a:r>
            <a:endParaRPr lang="en-DE" b="1" i="1" dirty="0">
              <a:solidFill>
                <a:srgbClr val="FFFF00"/>
              </a:solidFill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FDC06282-5777-44AE-8D33-1C3CC4EC2340}"/>
              </a:ext>
            </a:extLst>
          </p:cNvPr>
          <p:cNvSpPr txBox="1"/>
          <p:nvPr/>
        </p:nvSpPr>
        <p:spPr>
          <a:xfrm>
            <a:off x="4212715" y="2378068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solidFill>
                  <a:srgbClr val="FFFF00"/>
                </a:solidFill>
              </a:rPr>
              <a:t>Y</a:t>
            </a:r>
            <a:endParaRPr lang="en-DE" b="1" i="1" dirty="0">
              <a:solidFill>
                <a:srgbClr val="FFFF00"/>
              </a:solidFill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8C1C63BB-AD3D-497A-B809-0374EA2B92B8}"/>
              </a:ext>
            </a:extLst>
          </p:cNvPr>
          <p:cNvSpPr txBox="1"/>
          <p:nvPr/>
        </p:nvSpPr>
        <p:spPr>
          <a:xfrm>
            <a:off x="5068122" y="234516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solidFill>
                  <a:srgbClr val="FFFF00"/>
                </a:solidFill>
              </a:rPr>
              <a:t>Z</a:t>
            </a:r>
            <a:endParaRPr lang="en-DE" b="1" i="1" dirty="0">
              <a:solidFill>
                <a:srgbClr val="FFFF00"/>
              </a:solidFill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5BABA566-AD75-49B5-A218-7674510DBB56}"/>
              </a:ext>
            </a:extLst>
          </p:cNvPr>
          <p:cNvSpPr txBox="1"/>
          <p:nvPr/>
        </p:nvSpPr>
        <p:spPr>
          <a:xfrm>
            <a:off x="10526653" y="4777460"/>
            <a:ext cx="375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X</a:t>
            </a:r>
            <a:r>
              <a:rPr lang="en-US" b="1" i="1" baseline="-25000" dirty="0"/>
              <a:t>c</a:t>
            </a:r>
            <a:endParaRPr lang="en-DE" b="1" i="1" baseline="-25000" dirty="0"/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5AB162B5-5831-40CC-971F-954A0A64AEAF}"/>
              </a:ext>
            </a:extLst>
          </p:cNvPr>
          <p:cNvSpPr txBox="1"/>
          <p:nvPr/>
        </p:nvSpPr>
        <p:spPr>
          <a:xfrm>
            <a:off x="9691400" y="6023108"/>
            <a:ext cx="350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Y</a:t>
            </a:r>
            <a:r>
              <a:rPr lang="en-US" b="1" i="1" baseline="-25000" dirty="0"/>
              <a:t>c</a:t>
            </a:r>
            <a:endParaRPr lang="en-DE" b="1" i="1" baseline="-25000" dirty="0"/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211F8947-F61A-44F5-B429-7EF756A194F9}"/>
              </a:ext>
            </a:extLst>
          </p:cNvPr>
          <p:cNvSpPr txBox="1"/>
          <p:nvPr/>
        </p:nvSpPr>
        <p:spPr>
          <a:xfrm>
            <a:off x="8748668" y="5013965"/>
            <a:ext cx="357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Z</a:t>
            </a:r>
            <a:r>
              <a:rPr lang="en-US" b="1" i="1" baseline="-25000" dirty="0"/>
              <a:t>c</a:t>
            </a:r>
            <a:endParaRPr lang="en-DE" b="1" i="1" baseline="-25000" dirty="0"/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2134E323-6325-4406-912F-395FFCA5577D}"/>
              </a:ext>
            </a:extLst>
          </p:cNvPr>
          <p:cNvSpPr txBox="1"/>
          <p:nvPr/>
        </p:nvSpPr>
        <p:spPr>
          <a:xfrm>
            <a:off x="2095085" y="5113104"/>
            <a:ext cx="444147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i="1" dirty="0"/>
              <a:t>World coordinate system,  Z = 0 for all points</a:t>
            </a:r>
            <a:endParaRPr lang="en-DE" b="1" i="1" dirty="0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E7FF4F64-4CE6-48E1-99EC-C69E5EDF7118}"/>
              </a:ext>
            </a:extLst>
          </p:cNvPr>
          <p:cNvSpPr txBox="1"/>
          <p:nvPr/>
        </p:nvSpPr>
        <p:spPr>
          <a:xfrm>
            <a:off x="8581929" y="6384540"/>
            <a:ext cx="273068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i="1" dirty="0"/>
              <a:t>Camera coordinate system</a:t>
            </a:r>
            <a:endParaRPr lang="en-DE" b="1" i="1" dirty="0"/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77106A1A-309D-410A-B092-E1223CA64991}"/>
              </a:ext>
            </a:extLst>
          </p:cNvPr>
          <p:cNvSpPr txBox="1"/>
          <p:nvPr/>
        </p:nvSpPr>
        <p:spPr>
          <a:xfrm>
            <a:off x="9565838" y="3019248"/>
            <a:ext cx="13773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i="1" dirty="0"/>
              <a:t>Image plane</a:t>
            </a:r>
            <a:endParaRPr lang="en-DE" b="1" i="1" dirty="0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62F202B7-5D00-45F8-BE7E-F39796BE56E3}"/>
              </a:ext>
            </a:extLst>
          </p:cNvPr>
          <p:cNvCxnSpPr>
            <a:cxnSpLocks/>
            <a:stCxn id="53" idx="4"/>
          </p:cNvCxnSpPr>
          <p:nvPr/>
        </p:nvCxnSpPr>
        <p:spPr>
          <a:xfrm>
            <a:off x="7031311" y="2769066"/>
            <a:ext cx="2814481" cy="2668373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9191231-BAFE-431A-8F23-8986B8368517}"/>
              </a:ext>
            </a:extLst>
          </p:cNvPr>
          <p:cNvCxnSpPr>
            <a:cxnSpLocks/>
            <a:stCxn id="115" idx="0"/>
          </p:cNvCxnSpPr>
          <p:nvPr/>
        </p:nvCxnSpPr>
        <p:spPr>
          <a:xfrm flipV="1">
            <a:off x="4315821" y="3429000"/>
            <a:ext cx="384555" cy="1684104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25179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7D1138CB-9920-41A1-A0D8-84D28EF2EF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4319"/>
            <a:ext cx="12192000" cy="6738679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C35A5819-A135-4F69-B825-1EEEC52A1D61}"/>
              </a:ext>
            </a:extLst>
          </p:cNvPr>
          <p:cNvCxnSpPr>
            <a:cxnSpLocks/>
          </p:cNvCxnSpPr>
          <p:nvPr/>
        </p:nvCxnSpPr>
        <p:spPr>
          <a:xfrm>
            <a:off x="5290455" y="4620665"/>
            <a:ext cx="2842625" cy="398929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B6E26776-2BA0-47D5-88D0-02D9E331E4F7}"/>
              </a:ext>
            </a:extLst>
          </p:cNvPr>
          <p:cNvCxnSpPr>
            <a:cxnSpLocks/>
          </p:cNvCxnSpPr>
          <p:nvPr/>
        </p:nvCxnSpPr>
        <p:spPr>
          <a:xfrm flipV="1">
            <a:off x="5290455" y="3942080"/>
            <a:ext cx="1403116" cy="664052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4359ABE-5105-4659-91CF-B997384763DE}"/>
              </a:ext>
            </a:extLst>
          </p:cNvPr>
          <p:cNvCxnSpPr>
            <a:cxnSpLocks/>
          </p:cNvCxnSpPr>
          <p:nvPr/>
        </p:nvCxnSpPr>
        <p:spPr>
          <a:xfrm flipH="1" flipV="1">
            <a:off x="5290455" y="3754120"/>
            <a:ext cx="2" cy="852012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1282169-E8CC-430F-8C03-6B23E2F2B520}"/>
              </a:ext>
            </a:extLst>
          </p:cNvPr>
          <p:cNvSpPr txBox="1"/>
          <p:nvPr/>
        </p:nvSpPr>
        <p:spPr>
          <a:xfrm>
            <a:off x="8265400" y="4834928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X</a:t>
            </a:r>
            <a:endParaRPr lang="en-DE" b="1" i="1" baseline="-25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E7551A-866C-4AE4-A5A1-AA62FE11134E}"/>
              </a:ext>
            </a:extLst>
          </p:cNvPr>
          <p:cNvSpPr txBox="1"/>
          <p:nvPr/>
        </p:nvSpPr>
        <p:spPr>
          <a:xfrm>
            <a:off x="6749098" y="3669652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Y</a:t>
            </a:r>
            <a:endParaRPr lang="en-DE" b="1" i="1" baseline="-25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5A04316-BC96-4F28-AD02-C1402199C63C}"/>
              </a:ext>
            </a:extLst>
          </p:cNvPr>
          <p:cNvSpPr txBox="1"/>
          <p:nvPr/>
        </p:nvSpPr>
        <p:spPr>
          <a:xfrm>
            <a:off x="5142818" y="325619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Z</a:t>
            </a:r>
            <a:endParaRPr lang="en-DE" b="1" i="1" baseline="-25000" dirty="0"/>
          </a:p>
        </p:txBody>
      </p:sp>
    </p:spTree>
    <p:extLst>
      <p:ext uri="{BB962C8B-B14F-4D97-AF65-F5344CB8AC3E}">
        <p14:creationId xmlns:p14="http://schemas.microsoft.com/office/powerpoint/2010/main" val="13898279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C89ED52-DC60-4A52-B795-BA76627DC9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3962" y="1047750"/>
            <a:ext cx="9744075" cy="4762500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27DA4FFF-3877-4B54-9F00-207A1E1C2AD2}"/>
              </a:ext>
            </a:extLst>
          </p:cNvPr>
          <p:cNvCxnSpPr>
            <a:cxnSpLocks/>
          </p:cNvCxnSpPr>
          <p:nvPr/>
        </p:nvCxnSpPr>
        <p:spPr>
          <a:xfrm>
            <a:off x="5607405" y="4516969"/>
            <a:ext cx="2267632" cy="0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C9A844F-7A73-4C9F-97BE-5EEF07F50E67}"/>
              </a:ext>
            </a:extLst>
          </p:cNvPr>
          <p:cNvCxnSpPr>
            <a:cxnSpLocks/>
          </p:cNvCxnSpPr>
          <p:nvPr/>
        </p:nvCxnSpPr>
        <p:spPr>
          <a:xfrm flipV="1">
            <a:off x="5588746" y="3806890"/>
            <a:ext cx="0" cy="728742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7CFCEBF9-5DD5-40B1-A717-6AF5962F2425}"/>
              </a:ext>
            </a:extLst>
          </p:cNvPr>
          <p:cNvSpPr txBox="1"/>
          <p:nvPr/>
        </p:nvSpPr>
        <p:spPr>
          <a:xfrm>
            <a:off x="7821054" y="4516969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Y</a:t>
            </a:r>
            <a:endParaRPr lang="en-DE" b="1" i="1" baseline="-25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3B2E306-B64B-4007-8506-36C7F43C3DA5}"/>
              </a:ext>
            </a:extLst>
          </p:cNvPr>
          <p:cNvSpPr txBox="1"/>
          <p:nvPr/>
        </p:nvSpPr>
        <p:spPr>
          <a:xfrm>
            <a:off x="5441109" y="325289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Z</a:t>
            </a:r>
            <a:endParaRPr lang="en-DE" b="1" i="1" baseline="-25000" dirty="0"/>
          </a:p>
        </p:txBody>
      </p:sp>
    </p:spTree>
    <p:extLst>
      <p:ext uri="{BB962C8B-B14F-4D97-AF65-F5344CB8AC3E}">
        <p14:creationId xmlns:p14="http://schemas.microsoft.com/office/powerpoint/2010/main" val="28575728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D920F3A-5381-40E0-AF6B-CEFFF767D1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392" y="643466"/>
            <a:ext cx="10129215" cy="5571067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07628878-F9F2-4B7A-9F1E-333E1E80DCE0}"/>
              </a:ext>
            </a:extLst>
          </p:cNvPr>
          <p:cNvCxnSpPr>
            <a:cxnSpLocks/>
          </p:cNvCxnSpPr>
          <p:nvPr/>
        </p:nvCxnSpPr>
        <p:spPr>
          <a:xfrm>
            <a:off x="5598074" y="4647598"/>
            <a:ext cx="2799477" cy="0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4335FDCA-5A35-4BC7-9477-B9DE39853F01}"/>
              </a:ext>
            </a:extLst>
          </p:cNvPr>
          <p:cNvCxnSpPr>
            <a:cxnSpLocks/>
          </p:cNvCxnSpPr>
          <p:nvPr/>
        </p:nvCxnSpPr>
        <p:spPr>
          <a:xfrm flipV="1">
            <a:off x="5579415" y="3760237"/>
            <a:ext cx="0" cy="906023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884E66A-3BCC-4DA0-AE67-895109230579}"/>
              </a:ext>
            </a:extLst>
          </p:cNvPr>
          <p:cNvSpPr txBox="1"/>
          <p:nvPr/>
        </p:nvSpPr>
        <p:spPr>
          <a:xfrm>
            <a:off x="8556168" y="4462932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X</a:t>
            </a:r>
            <a:endParaRPr lang="en-DE" b="1" i="1" baseline="-25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BD408E-DE9F-4508-AE4F-E3EA7E8A4ED1}"/>
              </a:ext>
            </a:extLst>
          </p:cNvPr>
          <p:cNvSpPr txBox="1"/>
          <p:nvPr/>
        </p:nvSpPr>
        <p:spPr>
          <a:xfrm>
            <a:off x="5426969" y="323033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Z</a:t>
            </a:r>
            <a:endParaRPr lang="en-DE" b="1" i="1" baseline="-25000" dirty="0"/>
          </a:p>
        </p:txBody>
      </p:sp>
    </p:spTree>
    <p:extLst>
      <p:ext uri="{BB962C8B-B14F-4D97-AF65-F5344CB8AC3E}">
        <p14:creationId xmlns:p14="http://schemas.microsoft.com/office/powerpoint/2010/main" val="13542101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6B16A75-4D9D-4518-8A66-7EFB53A210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38" t="3133" r="49344" b="3387"/>
          <a:stretch/>
        </p:blipFill>
        <p:spPr>
          <a:xfrm>
            <a:off x="476857" y="382555"/>
            <a:ext cx="3544637" cy="45066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3B28C2A-4991-4AA0-83E2-8CE07148C2BF}"/>
              </a:ext>
            </a:extLst>
          </p:cNvPr>
          <p:cNvSpPr txBox="1"/>
          <p:nvPr/>
        </p:nvSpPr>
        <p:spPr>
          <a:xfrm>
            <a:off x="667236" y="4907902"/>
            <a:ext cx="279415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i="1" dirty="0"/>
              <a:t>a : RPA,  p : Nasion,  c : LPA</a:t>
            </a:r>
            <a:endParaRPr lang="en-DE" b="1" i="1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B6F374C2-3EBC-4B05-A2A8-EC33749B5CC0}"/>
              </a:ext>
            </a:extLst>
          </p:cNvPr>
          <p:cNvSpPr/>
          <p:nvPr/>
        </p:nvSpPr>
        <p:spPr>
          <a:xfrm>
            <a:off x="2006280" y="1153030"/>
            <a:ext cx="307712" cy="32299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>
                <a:solidFill>
                  <a:schemeClr val="tx1"/>
                </a:solidFill>
              </a:rPr>
              <a:t>p</a:t>
            </a:r>
            <a:endParaRPr lang="en-DE" b="1" i="1" dirty="0">
              <a:solidFill>
                <a:schemeClr val="tx1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ADAD6B7-1878-44C4-8EA2-BA9B8B0294E3}"/>
              </a:ext>
            </a:extLst>
          </p:cNvPr>
          <p:cNvSpPr/>
          <p:nvPr/>
        </p:nvSpPr>
        <p:spPr>
          <a:xfrm>
            <a:off x="3387211" y="2114083"/>
            <a:ext cx="307712" cy="32299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>
                <a:solidFill>
                  <a:schemeClr val="tx1"/>
                </a:solidFill>
              </a:rPr>
              <a:t>c</a:t>
            </a:r>
            <a:endParaRPr lang="en-DE" b="1" i="1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5E9AE21-5B21-4621-A17B-1F1A52C8F885}"/>
              </a:ext>
            </a:extLst>
          </p:cNvPr>
          <p:cNvSpPr/>
          <p:nvPr/>
        </p:nvSpPr>
        <p:spPr>
          <a:xfrm>
            <a:off x="296858" y="214604"/>
            <a:ext cx="3724636" cy="44133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8EE66AF8-DB10-4D59-88CF-CAF6DF73CD3F}"/>
              </a:ext>
            </a:extLst>
          </p:cNvPr>
          <p:cNvSpPr/>
          <p:nvPr/>
        </p:nvSpPr>
        <p:spPr>
          <a:xfrm>
            <a:off x="513380" y="2098298"/>
            <a:ext cx="307712" cy="32299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>
                <a:solidFill>
                  <a:schemeClr val="tx1"/>
                </a:solidFill>
              </a:rPr>
              <a:t>a</a:t>
            </a:r>
            <a:endParaRPr lang="en-DE" b="1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62098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Oval 39">
            <a:extLst>
              <a:ext uri="{FF2B5EF4-FFF2-40B4-BE49-F238E27FC236}">
                <a16:creationId xmlns:a16="http://schemas.microsoft.com/office/drawing/2014/main" id="{DCABDDA6-E7BD-437E-8670-1AAE57618FFF}"/>
              </a:ext>
            </a:extLst>
          </p:cNvPr>
          <p:cNvSpPr/>
          <p:nvPr/>
        </p:nvSpPr>
        <p:spPr>
          <a:xfrm>
            <a:off x="3945645" y="769578"/>
            <a:ext cx="186613" cy="167951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338FFFE0-9C3C-4EB7-96E6-1C1C89CF3AF2}"/>
              </a:ext>
            </a:extLst>
          </p:cNvPr>
          <p:cNvSpPr/>
          <p:nvPr/>
        </p:nvSpPr>
        <p:spPr>
          <a:xfrm>
            <a:off x="561015" y="1516027"/>
            <a:ext cx="186613" cy="167951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C951A338-4A15-4E58-BC1C-9E8588AFA6D2}"/>
              </a:ext>
            </a:extLst>
          </p:cNvPr>
          <p:cNvSpPr/>
          <p:nvPr/>
        </p:nvSpPr>
        <p:spPr>
          <a:xfrm>
            <a:off x="2515861" y="1861477"/>
            <a:ext cx="186613" cy="167951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00338F0B-979C-4BF4-8E74-75BC8CB4A837}"/>
              </a:ext>
            </a:extLst>
          </p:cNvPr>
          <p:cNvGrpSpPr/>
          <p:nvPr/>
        </p:nvGrpSpPr>
        <p:grpSpPr>
          <a:xfrm>
            <a:off x="1978849" y="4178734"/>
            <a:ext cx="2153409" cy="1614980"/>
            <a:chOff x="8728619" y="4481509"/>
            <a:chExt cx="2153409" cy="1614980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16B55BA5-8105-4016-A2B5-2D6E58D69147}"/>
                </a:ext>
              </a:extLst>
            </p:cNvPr>
            <p:cNvGrpSpPr/>
            <p:nvPr/>
          </p:nvGrpSpPr>
          <p:grpSpPr>
            <a:xfrm>
              <a:off x="9058635" y="4723649"/>
              <a:ext cx="1447969" cy="1107170"/>
              <a:chOff x="8304243" y="4329404"/>
              <a:chExt cx="1447969" cy="1107170"/>
            </a:xfrm>
          </p:grpSpPr>
          <p:cxnSp>
            <p:nvCxnSpPr>
              <p:cNvPr id="51" name="Straight Arrow Connector 50">
                <a:extLst>
                  <a:ext uri="{FF2B5EF4-FFF2-40B4-BE49-F238E27FC236}">
                    <a16:creationId xmlns:a16="http://schemas.microsoft.com/office/drawing/2014/main" id="{75FE2D49-6520-43F0-B6FC-A4425F7ACB1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078685" y="4329404"/>
                <a:ext cx="673527" cy="42920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Arrow Connector 51">
                <a:extLst>
                  <a:ext uri="{FF2B5EF4-FFF2-40B4-BE49-F238E27FC236}">
                    <a16:creationId xmlns:a16="http://schemas.microsoft.com/office/drawing/2014/main" id="{11340591-96D4-4790-9670-36DD5E4BEC1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078685" y="4758611"/>
                <a:ext cx="0" cy="677963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Arrow Connector 52">
                <a:extLst>
                  <a:ext uri="{FF2B5EF4-FFF2-40B4-BE49-F238E27FC236}">
                    <a16:creationId xmlns:a16="http://schemas.microsoft.com/office/drawing/2014/main" id="{976495F3-C2A6-49D2-AA13-CAD09B0AE0E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304243" y="4550166"/>
                <a:ext cx="774441" cy="208445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4C79A8ED-F23A-4A0F-91DA-4D9209CF5777}"/>
                </a:ext>
              </a:extLst>
            </p:cNvPr>
            <p:cNvSpPr txBox="1"/>
            <p:nvPr/>
          </p:nvSpPr>
          <p:spPr>
            <a:xfrm>
              <a:off x="10506604" y="4481509"/>
              <a:ext cx="3754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/>
                <a:t>X</a:t>
              </a:r>
              <a:r>
                <a:rPr lang="en-US" b="1" i="1" baseline="-25000" dirty="0"/>
                <a:t>c</a:t>
              </a:r>
              <a:endParaRPr lang="en-DE" b="1" i="1" baseline="-25000" dirty="0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D9805593-C976-4545-93DC-00B4EA920C3D}"/>
                </a:ext>
              </a:extLst>
            </p:cNvPr>
            <p:cNvSpPr txBox="1"/>
            <p:nvPr/>
          </p:nvSpPr>
          <p:spPr>
            <a:xfrm>
              <a:off x="9671351" y="5727157"/>
              <a:ext cx="3509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/>
                <a:t>Y</a:t>
              </a:r>
              <a:r>
                <a:rPr lang="en-US" b="1" i="1" baseline="-25000" dirty="0"/>
                <a:t>c</a:t>
              </a:r>
              <a:endParaRPr lang="en-DE" b="1" i="1" baseline="-25000" dirty="0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3A14405C-7B1D-42C0-B2B8-230919380C18}"/>
                </a:ext>
              </a:extLst>
            </p:cNvPr>
            <p:cNvSpPr txBox="1"/>
            <p:nvPr/>
          </p:nvSpPr>
          <p:spPr>
            <a:xfrm>
              <a:off x="8728619" y="4718014"/>
              <a:ext cx="3571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/>
                <a:t>Z</a:t>
              </a:r>
              <a:r>
                <a:rPr lang="en-US" b="1" i="1" baseline="-25000" dirty="0"/>
                <a:t>c</a:t>
              </a:r>
              <a:endParaRPr lang="en-DE" b="1" i="1" baseline="-25000" dirty="0"/>
            </a:p>
          </p:txBody>
        </p:sp>
      </p:grp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831AAA0F-7E81-4192-876C-E827289D89F7}"/>
              </a:ext>
            </a:extLst>
          </p:cNvPr>
          <p:cNvCxnSpPr>
            <a:cxnSpLocks/>
            <a:endCxn id="44" idx="5"/>
          </p:cNvCxnSpPr>
          <p:nvPr/>
        </p:nvCxnSpPr>
        <p:spPr>
          <a:xfrm flipH="1" flipV="1">
            <a:off x="720299" y="1659382"/>
            <a:ext cx="2337219" cy="31906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2432F07C-503C-4464-851D-A372FC286A93}"/>
              </a:ext>
            </a:extLst>
          </p:cNvPr>
          <p:cNvCxnSpPr>
            <a:cxnSpLocks/>
            <a:endCxn id="45" idx="4"/>
          </p:cNvCxnSpPr>
          <p:nvPr/>
        </p:nvCxnSpPr>
        <p:spPr>
          <a:xfrm flipH="1" flipV="1">
            <a:off x="2609168" y="2029428"/>
            <a:ext cx="462120" cy="28206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3D6930D3-A386-4FEA-B785-86689774AF49}"/>
              </a:ext>
            </a:extLst>
          </p:cNvPr>
          <p:cNvCxnSpPr>
            <a:cxnSpLocks/>
            <a:endCxn id="40" idx="4"/>
          </p:cNvCxnSpPr>
          <p:nvPr/>
        </p:nvCxnSpPr>
        <p:spPr>
          <a:xfrm flipV="1">
            <a:off x="3095325" y="937529"/>
            <a:ext cx="943627" cy="39125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214C2BEA-79EE-46E2-A6E3-009875AED3D6}"/>
              </a:ext>
            </a:extLst>
          </p:cNvPr>
          <p:cNvSpPr txBox="1"/>
          <p:nvPr/>
        </p:nvSpPr>
        <p:spPr>
          <a:xfrm>
            <a:off x="1174547" y="2709138"/>
            <a:ext cx="429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V</a:t>
            </a:r>
            <a:r>
              <a:rPr lang="en-US" sz="2400" b="1" i="1" baseline="-25000" dirty="0"/>
              <a:t>a</a:t>
            </a:r>
            <a:endParaRPr lang="en-DE" b="1" i="1" baseline="-25000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9F7A5E1-4CBE-47D1-9E36-8563C66A913C}"/>
              </a:ext>
            </a:extLst>
          </p:cNvPr>
          <p:cNvSpPr txBox="1"/>
          <p:nvPr/>
        </p:nvSpPr>
        <p:spPr>
          <a:xfrm>
            <a:off x="2785858" y="2923524"/>
            <a:ext cx="429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V</a:t>
            </a:r>
            <a:r>
              <a:rPr lang="en-US" sz="2400" b="1" i="1" baseline="-25000" dirty="0"/>
              <a:t>p</a:t>
            </a:r>
            <a:endParaRPr lang="en-DE" b="1" i="1" baseline="-25000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47D1EF00-3D70-4105-AFF2-2F7418660DD1}"/>
              </a:ext>
            </a:extLst>
          </p:cNvPr>
          <p:cNvSpPr txBox="1"/>
          <p:nvPr/>
        </p:nvSpPr>
        <p:spPr>
          <a:xfrm>
            <a:off x="3661360" y="2488603"/>
            <a:ext cx="429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V</a:t>
            </a:r>
            <a:r>
              <a:rPr lang="en-US" sz="2400" b="1" i="1" baseline="-25000" dirty="0"/>
              <a:t>b</a:t>
            </a:r>
            <a:endParaRPr lang="en-DE" b="1" i="1" baseline="-25000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E1DFC54-199D-4AE1-927A-680621BD0DCB}"/>
              </a:ext>
            </a:extLst>
          </p:cNvPr>
          <p:cNvSpPr txBox="1"/>
          <p:nvPr/>
        </p:nvSpPr>
        <p:spPr>
          <a:xfrm>
            <a:off x="475231" y="114669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a</a:t>
            </a:r>
            <a:endParaRPr lang="en-DE" b="1" i="1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C6C0DF77-0671-43BF-804B-A9A4CD971351}"/>
              </a:ext>
            </a:extLst>
          </p:cNvPr>
          <p:cNvSpPr txBox="1"/>
          <p:nvPr/>
        </p:nvSpPr>
        <p:spPr>
          <a:xfrm>
            <a:off x="2435411" y="1513730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p</a:t>
            </a:r>
            <a:endParaRPr lang="en-DE" b="1" i="1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7A8EBAB-7EF7-4536-B6A4-9F2565FC193A}"/>
              </a:ext>
            </a:extLst>
          </p:cNvPr>
          <p:cNvSpPr txBox="1"/>
          <p:nvPr/>
        </p:nvSpPr>
        <p:spPr>
          <a:xfrm>
            <a:off x="3910787" y="445000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b</a:t>
            </a:r>
            <a:endParaRPr lang="en-DE" b="1" i="1" dirty="0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C426281E-F390-4A55-8628-3A7E8A64AAC9}"/>
              </a:ext>
            </a:extLst>
          </p:cNvPr>
          <p:cNvSpPr/>
          <p:nvPr/>
        </p:nvSpPr>
        <p:spPr>
          <a:xfrm>
            <a:off x="9083806" y="769578"/>
            <a:ext cx="186613" cy="167951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66078D8F-A4A6-4A93-BABB-4DD282AF4471}"/>
              </a:ext>
            </a:extLst>
          </p:cNvPr>
          <p:cNvSpPr/>
          <p:nvPr/>
        </p:nvSpPr>
        <p:spPr>
          <a:xfrm>
            <a:off x="5699176" y="1516027"/>
            <a:ext cx="186613" cy="167951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45DC63B4-BDD0-4598-870F-4CB8AF0DBA6B}"/>
              </a:ext>
            </a:extLst>
          </p:cNvPr>
          <p:cNvSpPr/>
          <p:nvPr/>
        </p:nvSpPr>
        <p:spPr>
          <a:xfrm>
            <a:off x="7897100" y="1761385"/>
            <a:ext cx="186613" cy="167951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AEC46FE6-9F33-4DEF-BE81-EF888F01F94F}"/>
              </a:ext>
            </a:extLst>
          </p:cNvPr>
          <p:cNvGrpSpPr/>
          <p:nvPr/>
        </p:nvGrpSpPr>
        <p:grpSpPr>
          <a:xfrm>
            <a:off x="7117010" y="4178734"/>
            <a:ext cx="2153409" cy="1614980"/>
            <a:chOff x="8728619" y="4481509"/>
            <a:chExt cx="2153409" cy="1614980"/>
          </a:xfrm>
        </p:grpSpPr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897FEA05-B39E-4CF7-881B-D4A49E832587}"/>
                </a:ext>
              </a:extLst>
            </p:cNvPr>
            <p:cNvGrpSpPr/>
            <p:nvPr/>
          </p:nvGrpSpPr>
          <p:grpSpPr>
            <a:xfrm>
              <a:off x="9058635" y="4723649"/>
              <a:ext cx="1447969" cy="1107170"/>
              <a:chOff x="8304243" y="4329404"/>
              <a:chExt cx="1447969" cy="1107170"/>
            </a:xfrm>
          </p:grpSpPr>
          <p:cxnSp>
            <p:nvCxnSpPr>
              <p:cNvPr id="71" name="Straight Arrow Connector 70">
                <a:extLst>
                  <a:ext uri="{FF2B5EF4-FFF2-40B4-BE49-F238E27FC236}">
                    <a16:creationId xmlns:a16="http://schemas.microsoft.com/office/drawing/2014/main" id="{7205E9C4-DCF7-4515-99FE-EF46C24A066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078685" y="4329404"/>
                <a:ext cx="673527" cy="42920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Arrow Connector 71">
                <a:extLst>
                  <a:ext uri="{FF2B5EF4-FFF2-40B4-BE49-F238E27FC236}">
                    <a16:creationId xmlns:a16="http://schemas.microsoft.com/office/drawing/2014/main" id="{7B96F53C-254D-41CC-B94F-ADEA79F101A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078685" y="4758611"/>
                <a:ext cx="0" cy="677963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Arrow Connector 72">
                <a:extLst>
                  <a:ext uri="{FF2B5EF4-FFF2-40B4-BE49-F238E27FC236}">
                    <a16:creationId xmlns:a16="http://schemas.microsoft.com/office/drawing/2014/main" id="{219AA19E-6D8E-4905-BCF0-DA1F84DD081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304243" y="4550166"/>
                <a:ext cx="774441" cy="208445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EBF7AE0B-468D-4A7E-AF63-A352BC417FED}"/>
                </a:ext>
              </a:extLst>
            </p:cNvPr>
            <p:cNvSpPr txBox="1"/>
            <p:nvPr/>
          </p:nvSpPr>
          <p:spPr>
            <a:xfrm>
              <a:off x="10506604" y="4481509"/>
              <a:ext cx="3754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/>
                <a:t>X</a:t>
              </a:r>
              <a:r>
                <a:rPr lang="en-US" b="1" i="1" baseline="-25000" dirty="0"/>
                <a:t>c</a:t>
              </a:r>
              <a:endParaRPr lang="en-DE" b="1" i="1" baseline="-25000" dirty="0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9B1B0BD5-005E-462A-845D-A6FBA78477D1}"/>
                </a:ext>
              </a:extLst>
            </p:cNvPr>
            <p:cNvSpPr txBox="1"/>
            <p:nvPr/>
          </p:nvSpPr>
          <p:spPr>
            <a:xfrm>
              <a:off x="9671351" y="5727157"/>
              <a:ext cx="3509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/>
                <a:t>Y</a:t>
              </a:r>
              <a:r>
                <a:rPr lang="en-US" b="1" i="1" baseline="-25000" dirty="0"/>
                <a:t>c</a:t>
              </a:r>
              <a:endParaRPr lang="en-DE" b="1" i="1" baseline="-25000" dirty="0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AB12F435-BC09-47A9-9F15-DEC7D341109B}"/>
                </a:ext>
              </a:extLst>
            </p:cNvPr>
            <p:cNvSpPr txBox="1"/>
            <p:nvPr/>
          </p:nvSpPr>
          <p:spPr>
            <a:xfrm>
              <a:off x="8728619" y="4718014"/>
              <a:ext cx="3571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/>
                <a:t>Z</a:t>
              </a:r>
              <a:r>
                <a:rPr lang="en-US" b="1" i="1" baseline="-25000" dirty="0"/>
                <a:t>c</a:t>
              </a:r>
              <a:endParaRPr lang="en-DE" b="1" i="1" baseline="-25000" dirty="0"/>
            </a:p>
          </p:txBody>
        </p:sp>
      </p:grp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66294D59-5628-43EF-B66A-37D409087CA2}"/>
              </a:ext>
            </a:extLst>
          </p:cNvPr>
          <p:cNvCxnSpPr>
            <a:cxnSpLocks/>
            <a:endCxn id="64" idx="5"/>
          </p:cNvCxnSpPr>
          <p:nvPr/>
        </p:nvCxnSpPr>
        <p:spPr>
          <a:xfrm flipH="1" flipV="1">
            <a:off x="5858460" y="1659382"/>
            <a:ext cx="2337219" cy="31906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06EB4540-9DE4-454B-8FD3-837832958C8C}"/>
              </a:ext>
            </a:extLst>
          </p:cNvPr>
          <p:cNvCxnSpPr>
            <a:cxnSpLocks/>
            <a:endCxn id="65" idx="4"/>
          </p:cNvCxnSpPr>
          <p:nvPr/>
        </p:nvCxnSpPr>
        <p:spPr>
          <a:xfrm flipH="1" flipV="1">
            <a:off x="7990407" y="1929336"/>
            <a:ext cx="231060" cy="28802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C3B800F8-75FB-4BC3-B1E4-CE604F343DE2}"/>
              </a:ext>
            </a:extLst>
          </p:cNvPr>
          <p:cNvCxnSpPr>
            <a:cxnSpLocks/>
            <a:endCxn id="63" idx="4"/>
          </p:cNvCxnSpPr>
          <p:nvPr/>
        </p:nvCxnSpPr>
        <p:spPr>
          <a:xfrm flipV="1">
            <a:off x="8233486" y="937529"/>
            <a:ext cx="943627" cy="39125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B809F6C5-0358-44E3-8097-EA2A2B6D35DF}"/>
              </a:ext>
            </a:extLst>
          </p:cNvPr>
          <p:cNvSpPr txBox="1"/>
          <p:nvPr/>
        </p:nvSpPr>
        <p:spPr>
          <a:xfrm>
            <a:off x="6312708" y="2709138"/>
            <a:ext cx="429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V</a:t>
            </a:r>
            <a:r>
              <a:rPr lang="en-US" sz="2400" b="1" i="1" baseline="-25000" dirty="0"/>
              <a:t>a</a:t>
            </a:r>
            <a:endParaRPr lang="en-DE" b="1" i="1" baseline="-25000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21ED655E-B07D-435F-B509-0BD6A4B5F064}"/>
              </a:ext>
            </a:extLst>
          </p:cNvPr>
          <p:cNvSpPr txBox="1"/>
          <p:nvPr/>
        </p:nvSpPr>
        <p:spPr>
          <a:xfrm>
            <a:off x="8027369" y="2893803"/>
            <a:ext cx="429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V</a:t>
            </a:r>
            <a:r>
              <a:rPr lang="en-US" sz="2400" b="1" i="1" baseline="-25000" dirty="0"/>
              <a:t>p</a:t>
            </a:r>
            <a:endParaRPr lang="en-DE" b="1" i="1" baseline="-25000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CD03C06-6717-464C-AEC9-063B6B47D7C9}"/>
              </a:ext>
            </a:extLst>
          </p:cNvPr>
          <p:cNvSpPr txBox="1"/>
          <p:nvPr/>
        </p:nvSpPr>
        <p:spPr>
          <a:xfrm>
            <a:off x="8799521" y="2488603"/>
            <a:ext cx="429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V</a:t>
            </a:r>
            <a:r>
              <a:rPr lang="en-US" sz="2400" b="1" i="1" baseline="-25000" dirty="0"/>
              <a:t>b</a:t>
            </a:r>
            <a:endParaRPr lang="en-DE" b="1" i="1" baseline="-25000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DA9D475C-B149-4B06-8932-56FCBCC6C494}"/>
              </a:ext>
            </a:extLst>
          </p:cNvPr>
          <p:cNvSpPr txBox="1"/>
          <p:nvPr/>
        </p:nvSpPr>
        <p:spPr>
          <a:xfrm>
            <a:off x="5589682" y="161700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a</a:t>
            </a:r>
            <a:endParaRPr lang="en-DE" b="1" i="1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6699CAE1-1BC3-468D-9673-CF8FE672C0B6}"/>
              </a:ext>
            </a:extLst>
          </p:cNvPr>
          <p:cNvSpPr txBox="1"/>
          <p:nvPr/>
        </p:nvSpPr>
        <p:spPr>
          <a:xfrm>
            <a:off x="8039960" y="166218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p</a:t>
            </a:r>
            <a:endParaRPr lang="en-DE" b="1" i="1"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0217C812-8437-449E-B148-E83EEC2B98BD}"/>
              </a:ext>
            </a:extLst>
          </p:cNvPr>
          <p:cNvSpPr txBox="1"/>
          <p:nvPr/>
        </p:nvSpPr>
        <p:spPr>
          <a:xfrm>
            <a:off x="9048948" y="445000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b</a:t>
            </a:r>
            <a:endParaRPr lang="en-DE" b="1" i="1" dirty="0"/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6CBDD35B-B0C4-4086-B9CD-570124BBA71B}"/>
              </a:ext>
            </a:extLst>
          </p:cNvPr>
          <p:cNvCxnSpPr>
            <a:cxnSpLocks/>
            <a:stCxn id="65" idx="2"/>
            <a:endCxn id="64" idx="6"/>
          </p:cNvCxnSpPr>
          <p:nvPr/>
        </p:nvCxnSpPr>
        <p:spPr>
          <a:xfrm flipH="1" flipV="1">
            <a:off x="5885789" y="1600003"/>
            <a:ext cx="2011311" cy="245358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F4E8755C-0F7A-416F-8327-CA76239DDF82}"/>
              </a:ext>
            </a:extLst>
          </p:cNvPr>
          <p:cNvCxnSpPr>
            <a:cxnSpLocks/>
            <a:stCxn id="64" idx="7"/>
            <a:endCxn id="63" idx="2"/>
          </p:cNvCxnSpPr>
          <p:nvPr/>
        </p:nvCxnSpPr>
        <p:spPr>
          <a:xfrm flipV="1">
            <a:off x="5858460" y="853554"/>
            <a:ext cx="3225346" cy="687069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E612CF71-81E8-4070-B39A-30803BCE0F7E}"/>
              </a:ext>
            </a:extLst>
          </p:cNvPr>
          <p:cNvSpPr txBox="1"/>
          <p:nvPr/>
        </p:nvSpPr>
        <p:spPr>
          <a:xfrm rot="615890">
            <a:off x="6425191" y="1808273"/>
            <a:ext cx="11360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V</a:t>
            </a:r>
            <a:r>
              <a:rPr lang="en-US" sz="2400" b="1" i="1" baseline="-25000" dirty="0"/>
              <a:t>a </a:t>
            </a:r>
            <a:r>
              <a:rPr lang="en-US" sz="2400" b="1" i="1" dirty="0"/>
              <a:t>- </a:t>
            </a:r>
            <a:r>
              <a:rPr lang="en-US" b="1" i="1" dirty="0"/>
              <a:t>V</a:t>
            </a:r>
            <a:r>
              <a:rPr lang="en-US" sz="2400" b="1" i="1" baseline="-25000" dirty="0"/>
              <a:t>p</a:t>
            </a:r>
            <a:endParaRPr lang="en-DE" sz="2400" b="1" i="1" baseline="-25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6D40650B-1B05-459E-85C6-2F0C5006C069}"/>
                  </a:ext>
                </a:extLst>
              </p:cNvPr>
              <p:cNvSpPr txBox="1"/>
              <p:nvPr/>
            </p:nvSpPr>
            <p:spPr>
              <a:xfrm rot="20848412">
                <a:off x="6299092" y="558140"/>
                <a:ext cx="1973394" cy="56521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b="0" i="1" baseline="-25000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b="0" i="1" baseline="-25000" smtClean="0"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i="1" baseline="-25000"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||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i="1" baseline="-2500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i="1" baseline="-25000"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i="1" baseline="-2500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baseline="-2500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||</m:t>
                          </m:r>
                        </m:den>
                      </m:f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6D40650B-1B05-459E-85C6-2F0C5006C0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848412">
                <a:off x="6299092" y="558140"/>
                <a:ext cx="1973394" cy="56521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7" name="Rectangle 86">
            <a:extLst>
              <a:ext uri="{FF2B5EF4-FFF2-40B4-BE49-F238E27FC236}">
                <a16:creationId xmlns:a16="http://schemas.microsoft.com/office/drawing/2014/main" id="{F7E96559-B4BF-4274-A7DD-850F1A242C57}"/>
              </a:ext>
            </a:extLst>
          </p:cNvPr>
          <p:cNvSpPr/>
          <p:nvPr/>
        </p:nvSpPr>
        <p:spPr>
          <a:xfrm>
            <a:off x="195992" y="332477"/>
            <a:ext cx="4620174" cy="55879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D2C7078B-801D-43F7-A2F6-A076B0F575FF}"/>
              </a:ext>
            </a:extLst>
          </p:cNvPr>
          <p:cNvSpPr/>
          <p:nvPr/>
        </p:nvSpPr>
        <p:spPr>
          <a:xfrm>
            <a:off x="5161046" y="377750"/>
            <a:ext cx="4620174" cy="55879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8906165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Oval 56">
            <a:extLst>
              <a:ext uri="{FF2B5EF4-FFF2-40B4-BE49-F238E27FC236}">
                <a16:creationId xmlns:a16="http://schemas.microsoft.com/office/drawing/2014/main" id="{2291BA64-D897-4135-9144-8F620F92A23E}"/>
              </a:ext>
            </a:extLst>
          </p:cNvPr>
          <p:cNvSpPr/>
          <p:nvPr/>
        </p:nvSpPr>
        <p:spPr>
          <a:xfrm>
            <a:off x="3947052" y="678287"/>
            <a:ext cx="186613" cy="167951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F303EBC7-2562-4A87-8482-4F9B3B74F7B6}"/>
              </a:ext>
            </a:extLst>
          </p:cNvPr>
          <p:cNvSpPr/>
          <p:nvPr/>
        </p:nvSpPr>
        <p:spPr>
          <a:xfrm>
            <a:off x="562422" y="1424736"/>
            <a:ext cx="186613" cy="167951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DE8EE74D-474A-44F3-8318-B8868B2C8BF2}"/>
              </a:ext>
            </a:extLst>
          </p:cNvPr>
          <p:cNvSpPr/>
          <p:nvPr/>
        </p:nvSpPr>
        <p:spPr>
          <a:xfrm>
            <a:off x="2760346" y="1670094"/>
            <a:ext cx="186613" cy="167951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1FCB97A3-BBD4-48FA-AECF-1F3B4C89F8B4}"/>
              </a:ext>
            </a:extLst>
          </p:cNvPr>
          <p:cNvGrpSpPr/>
          <p:nvPr/>
        </p:nvGrpSpPr>
        <p:grpSpPr>
          <a:xfrm>
            <a:off x="1980256" y="4087443"/>
            <a:ext cx="2153409" cy="1614980"/>
            <a:chOff x="8728619" y="4481509"/>
            <a:chExt cx="2153409" cy="1614980"/>
          </a:xfrm>
        </p:grpSpPr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9DA786DB-06A4-4FB9-B401-2AF81FF6F9D3}"/>
                </a:ext>
              </a:extLst>
            </p:cNvPr>
            <p:cNvGrpSpPr/>
            <p:nvPr/>
          </p:nvGrpSpPr>
          <p:grpSpPr>
            <a:xfrm>
              <a:off x="9058635" y="4723649"/>
              <a:ext cx="1447969" cy="1107170"/>
              <a:chOff x="8304243" y="4329404"/>
              <a:chExt cx="1447969" cy="1107170"/>
            </a:xfrm>
          </p:grpSpPr>
          <p:cxnSp>
            <p:nvCxnSpPr>
              <p:cNvPr id="69" name="Straight Arrow Connector 68">
                <a:extLst>
                  <a:ext uri="{FF2B5EF4-FFF2-40B4-BE49-F238E27FC236}">
                    <a16:creationId xmlns:a16="http://schemas.microsoft.com/office/drawing/2014/main" id="{71740414-10AA-4694-9AE2-4839B24AD50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078685" y="4329404"/>
                <a:ext cx="673527" cy="42920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Arrow Connector 69">
                <a:extLst>
                  <a:ext uri="{FF2B5EF4-FFF2-40B4-BE49-F238E27FC236}">
                    <a16:creationId xmlns:a16="http://schemas.microsoft.com/office/drawing/2014/main" id="{20FAB130-DFE2-483C-AD35-4F010F22373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078685" y="4758611"/>
                <a:ext cx="0" cy="677963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Arrow Connector 70">
                <a:extLst>
                  <a:ext uri="{FF2B5EF4-FFF2-40B4-BE49-F238E27FC236}">
                    <a16:creationId xmlns:a16="http://schemas.microsoft.com/office/drawing/2014/main" id="{5701BAE6-1085-4190-B27D-F367EF640EE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304243" y="4550166"/>
                <a:ext cx="774441" cy="208445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10C8C45B-6628-4F6F-A514-4B18AF345604}"/>
                </a:ext>
              </a:extLst>
            </p:cNvPr>
            <p:cNvSpPr txBox="1"/>
            <p:nvPr/>
          </p:nvSpPr>
          <p:spPr>
            <a:xfrm>
              <a:off x="10506604" y="4481509"/>
              <a:ext cx="3754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/>
                <a:t>X</a:t>
              </a:r>
              <a:r>
                <a:rPr lang="en-US" b="1" i="1" baseline="-25000" dirty="0"/>
                <a:t>c</a:t>
              </a:r>
              <a:endParaRPr lang="en-DE" b="1" i="1" baseline="-25000" dirty="0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940C7AF0-B46C-41F3-84C6-98C5D55FBF7F}"/>
                </a:ext>
              </a:extLst>
            </p:cNvPr>
            <p:cNvSpPr txBox="1"/>
            <p:nvPr/>
          </p:nvSpPr>
          <p:spPr>
            <a:xfrm>
              <a:off x="9671351" y="5727157"/>
              <a:ext cx="3509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/>
                <a:t>Y</a:t>
              </a:r>
              <a:r>
                <a:rPr lang="en-US" b="1" i="1" baseline="-25000" dirty="0"/>
                <a:t>c</a:t>
              </a:r>
              <a:endParaRPr lang="en-DE" b="1" i="1" baseline="-25000" dirty="0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A5D62015-31F1-4603-8AD7-D2295C18F822}"/>
                </a:ext>
              </a:extLst>
            </p:cNvPr>
            <p:cNvSpPr txBox="1"/>
            <p:nvPr/>
          </p:nvSpPr>
          <p:spPr>
            <a:xfrm>
              <a:off x="8728619" y="4718014"/>
              <a:ext cx="3571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/>
                <a:t>Z</a:t>
              </a:r>
              <a:r>
                <a:rPr lang="en-US" b="1" i="1" baseline="-25000" dirty="0"/>
                <a:t>c</a:t>
              </a:r>
              <a:endParaRPr lang="en-DE" b="1" i="1" baseline="-25000" dirty="0"/>
            </a:p>
          </p:txBody>
        </p:sp>
      </p:grp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9215984C-8784-4239-9009-343D82417172}"/>
              </a:ext>
            </a:extLst>
          </p:cNvPr>
          <p:cNvCxnSpPr>
            <a:cxnSpLocks/>
            <a:endCxn id="60" idx="5"/>
          </p:cNvCxnSpPr>
          <p:nvPr/>
        </p:nvCxnSpPr>
        <p:spPr>
          <a:xfrm flipH="1" flipV="1">
            <a:off x="721706" y="1568091"/>
            <a:ext cx="2337219" cy="31906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81749F6C-69CE-446C-A9FC-CFC269E31CD0}"/>
              </a:ext>
            </a:extLst>
          </p:cNvPr>
          <p:cNvCxnSpPr>
            <a:cxnSpLocks/>
            <a:endCxn id="63" idx="4"/>
          </p:cNvCxnSpPr>
          <p:nvPr/>
        </p:nvCxnSpPr>
        <p:spPr>
          <a:xfrm flipH="1" flipV="1">
            <a:off x="2853653" y="1838045"/>
            <a:ext cx="231060" cy="28802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B0B93A0A-C3F6-49B5-A2EA-FAB9B1AA1713}"/>
              </a:ext>
            </a:extLst>
          </p:cNvPr>
          <p:cNvCxnSpPr>
            <a:cxnSpLocks/>
            <a:endCxn id="57" idx="4"/>
          </p:cNvCxnSpPr>
          <p:nvPr/>
        </p:nvCxnSpPr>
        <p:spPr>
          <a:xfrm flipV="1">
            <a:off x="3096732" y="846238"/>
            <a:ext cx="943627" cy="39125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A321A4CA-3F24-4115-8774-483A01D0FCF5}"/>
              </a:ext>
            </a:extLst>
          </p:cNvPr>
          <p:cNvSpPr txBox="1"/>
          <p:nvPr/>
        </p:nvSpPr>
        <p:spPr>
          <a:xfrm>
            <a:off x="1175954" y="2617847"/>
            <a:ext cx="429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V</a:t>
            </a:r>
            <a:r>
              <a:rPr lang="en-US" sz="2400" b="1" i="1" baseline="-25000" dirty="0"/>
              <a:t>a</a:t>
            </a:r>
            <a:endParaRPr lang="en-DE" b="1" i="1" baseline="-25000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E5B1591A-0673-4BED-AA86-C5B1D39DA4D8}"/>
              </a:ext>
            </a:extLst>
          </p:cNvPr>
          <p:cNvSpPr txBox="1"/>
          <p:nvPr/>
        </p:nvSpPr>
        <p:spPr>
          <a:xfrm>
            <a:off x="2890615" y="2802512"/>
            <a:ext cx="429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V</a:t>
            </a:r>
            <a:r>
              <a:rPr lang="en-US" sz="2400" b="1" i="1" baseline="-25000" dirty="0"/>
              <a:t>p</a:t>
            </a:r>
            <a:endParaRPr lang="en-DE" b="1" i="1" baseline="-25000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9BE3A3C2-E3DA-4F6D-896E-1E45B7C530D6}"/>
              </a:ext>
            </a:extLst>
          </p:cNvPr>
          <p:cNvSpPr txBox="1"/>
          <p:nvPr/>
        </p:nvSpPr>
        <p:spPr>
          <a:xfrm>
            <a:off x="3662767" y="2397312"/>
            <a:ext cx="429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V</a:t>
            </a:r>
            <a:r>
              <a:rPr lang="en-US" sz="2400" b="1" i="1" baseline="-25000" dirty="0"/>
              <a:t>b</a:t>
            </a:r>
            <a:endParaRPr lang="en-DE" b="1" i="1" baseline="-25000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EE9B1D09-57AA-4E1E-AF45-7CCFC9ABE4A6}"/>
              </a:ext>
            </a:extLst>
          </p:cNvPr>
          <p:cNvSpPr txBox="1"/>
          <p:nvPr/>
        </p:nvSpPr>
        <p:spPr>
          <a:xfrm>
            <a:off x="452928" y="152571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a</a:t>
            </a:r>
            <a:endParaRPr lang="en-DE" b="1" i="1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F5CFDD1-CDF5-49F9-BFB4-D7E55C26C685}"/>
              </a:ext>
            </a:extLst>
          </p:cNvPr>
          <p:cNvSpPr txBox="1"/>
          <p:nvPr/>
        </p:nvSpPr>
        <p:spPr>
          <a:xfrm>
            <a:off x="2903206" y="157089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p</a:t>
            </a:r>
            <a:endParaRPr lang="en-DE" b="1" i="1" dirty="0"/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A1EEB6A4-AC48-4385-A60B-A286A6B83D5B}"/>
              </a:ext>
            </a:extLst>
          </p:cNvPr>
          <p:cNvCxnSpPr>
            <a:cxnSpLocks/>
            <a:stCxn id="63" idx="2"/>
            <a:endCxn id="60" idx="6"/>
          </p:cNvCxnSpPr>
          <p:nvPr/>
        </p:nvCxnSpPr>
        <p:spPr>
          <a:xfrm flipH="1" flipV="1">
            <a:off x="749035" y="1508712"/>
            <a:ext cx="2011311" cy="245358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2C266314-A914-4733-8740-A5228975ADA1}"/>
              </a:ext>
            </a:extLst>
          </p:cNvPr>
          <p:cNvSpPr txBox="1"/>
          <p:nvPr/>
        </p:nvSpPr>
        <p:spPr>
          <a:xfrm rot="615890">
            <a:off x="1288437" y="1716982"/>
            <a:ext cx="11360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V</a:t>
            </a:r>
            <a:r>
              <a:rPr lang="en-US" sz="2400" b="1" i="1" baseline="-25000" dirty="0"/>
              <a:t>a </a:t>
            </a:r>
            <a:r>
              <a:rPr lang="en-US" sz="2400" b="1" i="1" dirty="0"/>
              <a:t>- </a:t>
            </a:r>
            <a:r>
              <a:rPr lang="en-US" b="1" i="1" dirty="0"/>
              <a:t>V</a:t>
            </a:r>
            <a:r>
              <a:rPr lang="en-US" sz="2400" b="1" i="1" baseline="-25000" dirty="0"/>
              <a:t>p</a:t>
            </a:r>
            <a:endParaRPr lang="en-DE" sz="2400" b="1" i="1" baseline="-25000" dirty="0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1A240517-E0D5-4ECC-B339-35ABA1C32CD1}"/>
              </a:ext>
            </a:extLst>
          </p:cNvPr>
          <p:cNvSpPr/>
          <p:nvPr/>
        </p:nvSpPr>
        <p:spPr>
          <a:xfrm>
            <a:off x="2250205" y="1000429"/>
            <a:ext cx="186613" cy="167951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09029235-BF0A-4642-814F-D21A9F06FE60}"/>
              </a:ext>
            </a:extLst>
          </p:cNvPr>
          <p:cNvCxnSpPr>
            <a:cxnSpLocks/>
            <a:stCxn id="63" idx="1"/>
            <a:endCxn id="83" idx="5"/>
          </p:cNvCxnSpPr>
          <p:nvPr/>
        </p:nvCxnSpPr>
        <p:spPr>
          <a:xfrm flipH="1" flipV="1">
            <a:off x="2409489" y="1143784"/>
            <a:ext cx="378186" cy="55090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DB21944C-F14F-41D4-A1ED-C26051C0E02B}"/>
              </a:ext>
            </a:extLst>
          </p:cNvPr>
          <p:cNvCxnSpPr>
            <a:cxnSpLocks/>
            <a:stCxn id="83" idx="2"/>
            <a:endCxn id="60" idx="7"/>
          </p:cNvCxnSpPr>
          <p:nvPr/>
        </p:nvCxnSpPr>
        <p:spPr>
          <a:xfrm flipH="1">
            <a:off x="721706" y="1084405"/>
            <a:ext cx="1528499" cy="36492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>
            <a:extLst>
              <a:ext uri="{FF2B5EF4-FFF2-40B4-BE49-F238E27FC236}">
                <a16:creationId xmlns:a16="http://schemas.microsoft.com/office/drawing/2014/main" id="{49986316-AD25-4F6F-983A-3D8EE9B1AB44}"/>
              </a:ext>
            </a:extLst>
          </p:cNvPr>
          <p:cNvSpPr txBox="1"/>
          <p:nvPr/>
        </p:nvSpPr>
        <p:spPr>
          <a:xfrm>
            <a:off x="2651617" y="1178031"/>
            <a:ext cx="2648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t</a:t>
            </a:r>
            <a:endParaRPr lang="en-DE" b="1" i="1" dirty="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832724E0-7332-4863-8A54-0D73E12E34EA}"/>
              </a:ext>
            </a:extLst>
          </p:cNvPr>
          <p:cNvSpPr txBox="1"/>
          <p:nvPr/>
        </p:nvSpPr>
        <p:spPr>
          <a:xfrm rot="20838680">
            <a:off x="514306" y="705340"/>
            <a:ext cx="18573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((</a:t>
            </a:r>
            <a:r>
              <a:rPr lang="en-US" b="1" i="1" dirty="0"/>
              <a:t>V</a:t>
            </a:r>
            <a:r>
              <a:rPr lang="en-US" sz="2400" b="1" i="1" baseline="-25000" dirty="0"/>
              <a:t>a </a:t>
            </a:r>
            <a:r>
              <a:rPr lang="en-US" sz="2400" b="1" i="1" dirty="0"/>
              <a:t>– </a:t>
            </a:r>
            <a:r>
              <a:rPr lang="en-US" b="1" i="1" dirty="0"/>
              <a:t>V</a:t>
            </a:r>
            <a:r>
              <a:rPr lang="en-US" sz="2400" b="1" i="1" baseline="-25000" dirty="0"/>
              <a:t>p </a:t>
            </a:r>
            <a:r>
              <a:rPr lang="en-US" i="1" dirty="0"/>
              <a:t>) . </a:t>
            </a:r>
            <a:r>
              <a:rPr lang="en-US" b="1" i="1" dirty="0"/>
              <a:t>n</a:t>
            </a:r>
            <a:r>
              <a:rPr lang="en-US" i="1" dirty="0"/>
              <a:t> ) </a:t>
            </a:r>
            <a:r>
              <a:rPr lang="en-US" b="1" i="1" dirty="0"/>
              <a:t>n</a:t>
            </a:r>
            <a:endParaRPr lang="en-DE" b="1" i="1" dirty="0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83E3BDC8-7266-4D2D-9763-F96774E493F1}"/>
              </a:ext>
            </a:extLst>
          </p:cNvPr>
          <p:cNvSpPr/>
          <p:nvPr/>
        </p:nvSpPr>
        <p:spPr>
          <a:xfrm>
            <a:off x="8515812" y="927622"/>
            <a:ext cx="186613" cy="167951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0B27BC06-1F78-41DB-A277-B2EA9BB1C10E}"/>
              </a:ext>
            </a:extLst>
          </p:cNvPr>
          <p:cNvSpPr/>
          <p:nvPr/>
        </p:nvSpPr>
        <p:spPr>
          <a:xfrm>
            <a:off x="7329106" y="1919429"/>
            <a:ext cx="186613" cy="167951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38D9DEB6-321B-40BF-992C-721AAB36DB71}"/>
              </a:ext>
            </a:extLst>
          </p:cNvPr>
          <p:cNvGrpSpPr/>
          <p:nvPr/>
        </p:nvGrpSpPr>
        <p:grpSpPr>
          <a:xfrm>
            <a:off x="6549016" y="4336778"/>
            <a:ext cx="2153409" cy="1614980"/>
            <a:chOff x="8728619" y="4481509"/>
            <a:chExt cx="2153409" cy="1614980"/>
          </a:xfrm>
        </p:grpSpPr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5F7F63BF-CB2B-4B43-B4D5-E0603A0EB39E}"/>
                </a:ext>
              </a:extLst>
            </p:cNvPr>
            <p:cNvGrpSpPr/>
            <p:nvPr/>
          </p:nvGrpSpPr>
          <p:grpSpPr>
            <a:xfrm>
              <a:off x="9058635" y="4723649"/>
              <a:ext cx="1447969" cy="1107170"/>
              <a:chOff x="8304243" y="4329404"/>
              <a:chExt cx="1447969" cy="1107170"/>
            </a:xfrm>
          </p:grpSpPr>
          <p:cxnSp>
            <p:nvCxnSpPr>
              <p:cNvPr id="96" name="Straight Arrow Connector 95">
                <a:extLst>
                  <a:ext uri="{FF2B5EF4-FFF2-40B4-BE49-F238E27FC236}">
                    <a16:creationId xmlns:a16="http://schemas.microsoft.com/office/drawing/2014/main" id="{831B3C16-BDF0-46D7-AA53-8F7CA1DA222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078685" y="4329404"/>
                <a:ext cx="673527" cy="42920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Arrow Connector 97">
                <a:extLst>
                  <a:ext uri="{FF2B5EF4-FFF2-40B4-BE49-F238E27FC236}">
                    <a16:creationId xmlns:a16="http://schemas.microsoft.com/office/drawing/2014/main" id="{A0326226-13E0-4AA2-8D19-D64B22F705F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078685" y="4758611"/>
                <a:ext cx="0" cy="677963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Arrow Connector 98">
                <a:extLst>
                  <a:ext uri="{FF2B5EF4-FFF2-40B4-BE49-F238E27FC236}">
                    <a16:creationId xmlns:a16="http://schemas.microsoft.com/office/drawing/2014/main" id="{D8F1D987-B3C2-4EF0-87F6-8AB8C38FF5A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304243" y="4550166"/>
                <a:ext cx="774441" cy="208445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FE19DC4B-165E-499E-BB44-8E98337332D8}"/>
                </a:ext>
              </a:extLst>
            </p:cNvPr>
            <p:cNvSpPr txBox="1"/>
            <p:nvPr/>
          </p:nvSpPr>
          <p:spPr>
            <a:xfrm>
              <a:off x="10506604" y="4481509"/>
              <a:ext cx="3754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/>
                <a:t>X</a:t>
              </a:r>
              <a:r>
                <a:rPr lang="en-US" b="1" i="1" baseline="-25000" dirty="0"/>
                <a:t>c</a:t>
              </a:r>
              <a:endParaRPr lang="en-DE" b="1" i="1" baseline="-25000" dirty="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75D3B46D-1A9B-4A99-8286-3EE79025FA0A}"/>
                </a:ext>
              </a:extLst>
            </p:cNvPr>
            <p:cNvSpPr txBox="1"/>
            <p:nvPr/>
          </p:nvSpPr>
          <p:spPr>
            <a:xfrm>
              <a:off x="9671351" y="5727157"/>
              <a:ext cx="3509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/>
                <a:t>Y</a:t>
              </a:r>
              <a:r>
                <a:rPr lang="en-US" b="1" i="1" baseline="-25000" dirty="0"/>
                <a:t>c</a:t>
              </a:r>
              <a:endParaRPr lang="en-DE" b="1" i="1" baseline="-25000" dirty="0"/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13B7DE06-E6A7-4DC8-B8BA-39E6F2FE1AF3}"/>
                </a:ext>
              </a:extLst>
            </p:cNvPr>
            <p:cNvSpPr txBox="1"/>
            <p:nvPr/>
          </p:nvSpPr>
          <p:spPr>
            <a:xfrm>
              <a:off x="8728619" y="4718014"/>
              <a:ext cx="3571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/>
                <a:t>Z</a:t>
              </a:r>
              <a:r>
                <a:rPr lang="en-US" b="1" i="1" baseline="-25000" dirty="0"/>
                <a:t>c</a:t>
              </a:r>
              <a:endParaRPr lang="en-DE" b="1" i="1" baseline="-25000" dirty="0"/>
            </a:p>
          </p:txBody>
        </p:sp>
      </p:grp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B479E139-6274-4798-AE95-7C19F8D6640D}"/>
              </a:ext>
            </a:extLst>
          </p:cNvPr>
          <p:cNvCxnSpPr>
            <a:cxnSpLocks/>
            <a:endCxn id="89" idx="4"/>
          </p:cNvCxnSpPr>
          <p:nvPr/>
        </p:nvCxnSpPr>
        <p:spPr>
          <a:xfrm flipH="1" flipV="1">
            <a:off x="7422413" y="2087380"/>
            <a:ext cx="231060" cy="28802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896D843D-63ED-4559-B18F-2EF7EAF6766A}"/>
              </a:ext>
            </a:extLst>
          </p:cNvPr>
          <p:cNvCxnSpPr>
            <a:cxnSpLocks/>
            <a:endCxn id="88" idx="4"/>
          </p:cNvCxnSpPr>
          <p:nvPr/>
        </p:nvCxnSpPr>
        <p:spPr>
          <a:xfrm flipV="1">
            <a:off x="7665492" y="1095573"/>
            <a:ext cx="943627" cy="39125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8BD55A87-EE51-45A4-BEE4-693254CC54AD}"/>
              </a:ext>
            </a:extLst>
          </p:cNvPr>
          <p:cNvSpPr txBox="1"/>
          <p:nvPr/>
        </p:nvSpPr>
        <p:spPr>
          <a:xfrm>
            <a:off x="7459375" y="3051847"/>
            <a:ext cx="429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V</a:t>
            </a:r>
            <a:r>
              <a:rPr lang="en-US" sz="2400" b="1" i="1" baseline="-25000" dirty="0"/>
              <a:t>p</a:t>
            </a:r>
            <a:endParaRPr lang="en-DE" b="1" i="1" baseline="-25000" dirty="0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2CB2DDAC-6513-4ED8-A65A-2E0056A90184}"/>
              </a:ext>
            </a:extLst>
          </p:cNvPr>
          <p:cNvSpPr txBox="1"/>
          <p:nvPr/>
        </p:nvSpPr>
        <p:spPr>
          <a:xfrm>
            <a:off x="8231527" y="2646647"/>
            <a:ext cx="429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V</a:t>
            </a:r>
            <a:r>
              <a:rPr lang="en-US" sz="2400" b="1" i="1" baseline="-25000" dirty="0"/>
              <a:t>b</a:t>
            </a:r>
            <a:endParaRPr lang="en-DE" b="1" i="1" baseline="-25000" dirty="0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FA21D7CE-0218-479E-815B-06329E2A215E}"/>
              </a:ext>
            </a:extLst>
          </p:cNvPr>
          <p:cNvSpPr txBox="1"/>
          <p:nvPr/>
        </p:nvSpPr>
        <p:spPr>
          <a:xfrm>
            <a:off x="7471966" y="182023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p</a:t>
            </a:r>
            <a:endParaRPr lang="en-DE" b="1" i="1" dirty="0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202EA301-3CC0-4903-8335-A5B1B851899B}"/>
              </a:ext>
            </a:extLst>
          </p:cNvPr>
          <p:cNvSpPr txBox="1"/>
          <p:nvPr/>
        </p:nvSpPr>
        <p:spPr>
          <a:xfrm>
            <a:off x="8480954" y="60304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b</a:t>
            </a:r>
            <a:endParaRPr lang="en-DE" b="1" i="1" dirty="0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C2BF77DD-2534-47DB-A606-AE7488F76DBD}"/>
              </a:ext>
            </a:extLst>
          </p:cNvPr>
          <p:cNvSpPr/>
          <p:nvPr/>
        </p:nvSpPr>
        <p:spPr>
          <a:xfrm>
            <a:off x="6818965" y="1249764"/>
            <a:ext cx="186613" cy="167951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1C952207-FB3E-4CFD-B76E-FD2083B6A36C}"/>
              </a:ext>
            </a:extLst>
          </p:cNvPr>
          <p:cNvCxnSpPr>
            <a:cxnSpLocks/>
            <a:stCxn id="106" idx="5"/>
            <a:endCxn id="89" idx="1"/>
          </p:cNvCxnSpPr>
          <p:nvPr/>
        </p:nvCxnSpPr>
        <p:spPr>
          <a:xfrm>
            <a:off x="6978249" y="1393119"/>
            <a:ext cx="378186" cy="55090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57EA5EC2-A34B-4AD7-9C43-1320E47ACAB3}"/>
              </a:ext>
            </a:extLst>
          </p:cNvPr>
          <p:cNvCxnSpPr>
            <a:cxnSpLocks/>
            <a:endCxn id="106" idx="4"/>
          </p:cNvCxnSpPr>
          <p:nvPr/>
        </p:nvCxnSpPr>
        <p:spPr>
          <a:xfrm flipH="1" flipV="1">
            <a:off x="6912272" y="1417715"/>
            <a:ext cx="741202" cy="358881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D0992571-8AFF-4123-8B9F-A712B031BEF3}"/>
              </a:ext>
            </a:extLst>
          </p:cNvPr>
          <p:cNvSpPr txBox="1"/>
          <p:nvPr/>
        </p:nvSpPr>
        <p:spPr>
          <a:xfrm>
            <a:off x="7220377" y="1427366"/>
            <a:ext cx="2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x</a:t>
            </a:r>
            <a:endParaRPr lang="en-DE" b="1" i="1" dirty="0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93F3B41F-93CE-4264-B363-2693907A413D}"/>
              </a:ext>
            </a:extLst>
          </p:cNvPr>
          <p:cNvSpPr txBox="1"/>
          <p:nvPr/>
        </p:nvSpPr>
        <p:spPr>
          <a:xfrm>
            <a:off x="6918925" y="2727472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o</a:t>
            </a:r>
            <a:endParaRPr lang="en-DE" b="1" i="1" dirty="0"/>
          </a:p>
        </p:txBody>
      </p: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D1D19AB7-9FA2-4839-8353-84A5961E533D}"/>
              </a:ext>
            </a:extLst>
          </p:cNvPr>
          <p:cNvCxnSpPr>
            <a:cxnSpLocks/>
            <a:stCxn id="106" idx="6"/>
          </p:cNvCxnSpPr>
          <p:nvPr/>
        </p:nvCxnSpPr>
        <p:spPr>
          <a:xfrm flipV="1">
            <a:off x="7005578" y="1017036"/>
            <a:ext cx="1482996" cy="31670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>
            <a:extLst>
              <a:ext uri="{FF2B5EF4-FFF2-40B4-BE49-F238E27FC236}">
                <a16:creationId xmlns:a16="http://schemas.microsoft.com/office/drawing/2014/main" id="{2C4B5FAD-CD3C-4257-BC97-E18CDB9E8DF0}"/>
              </a:ext>
            </a:extLst>
          </p:cNvPr>
          <p:cNvSpPr txBox="1"/>
          <p:nvPr/>
        </p:nvSpPr>
        <p:spPr>
          <a:xfrm>
            <a:off x="7563845" y="862315"/>
            <a:ext cx="293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y</a:t>
            </a:r>
            <a:endParaRPr lang="en-DE" b="1" i="1" dirty="0"/>
          </a:p>
        </p:txBody>
      </p: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4DD3E354-1B7B-41FD-88E9-0DED4B608ABF}"/>
              </a:ext>
            </a:extLst>
          </p:cNvPr>
          <p:cNvCxnSpPr>
            <a:cxnSpLocks/>
            <a:stCxn id="106" idx="0"/>
          </p:cNvCxnSpPr>
          <p:nvPr/>
        </p:nvCxnSpPr>
        <p:spPr>
          <a:xfrm flipH="1" flipV="1">
            <a:off x="6879034" y="418378"/>
            <a:ext cx="33238" cy="83138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TextBox 115">
            <a:extLst>
              <a:ext uri="{FF2B5EF4-FFF2-40B4-BE49-F238E27FC236}">
                <a16:creationId xmlns:a16="http://schemas.microsoft.com/office/drawing/2014/main" id="{220263B1-D158-448A-84DC-8D838FA3E1FE}"/>
              </a:ext>
            </a:extLst>
          </p:cNvPr>
          <p:cNvSpPr txBox="1"/>
          <p:nvPr/>
        </p:nvSpPr>
        <p:spPr>
          <a:xfrm>
            <a:off x="6708330" y="61254"/>
            <a:ext cx="276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z</a:t>
            </a:r>
            <a:endParaRPr lang="en-DE" b="1" i="1" dirty="0"/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E4002BF2-9B88-4D59-B0E7-43F5B0A162B2}"/>
              </a:ext>
            </a:extLst>
          </p:cNvPr>
          <p:cNvSpPr/>
          <p:nvPr/>
        </p:nvSpPr>
        <p:spPr>
          <a:xfrm>
            <a:off x="5278692" y="125051"/>
            <a:ext cx="4620174" cy="58212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EC900805-B1E8-4756-869C-4E57C92575EA}"/>
              </a:ext>
            </a:extLst>
          </p:cNvPr>
          <p:cNvSpPr/>
          <p:nvPr/>
        </p:nvSpPr>
        <p:spPr>
          <a:xfrm>
            <a:off x="314127" y="125051"/>
            <a:ext cx="4620174" cy="58212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3260548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A3C500A-3AB2-4AB5-B056-4A858EA5F7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980" y="1247635"/>
            <a:ext cx="4895850" cy="32194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022EC58-C98C-4B9B-A7F6-7D219DC635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7962" y="1041468"/>
            <a:ext cx="4657725" cy="32575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383782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F863E61-DE84-4DBB-8041-166DA8D884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9" t="709" r="1" b="709"/>
          <a:stretch/>
        </p:blipFill>
        <p:spPr>
          <a:xfrm>
            <a:off x="2360645" y="1212980"/>
            <a:ext cx="7516780" cy="4432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2642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3B27B98-E7C8-4EB1-988E-0F0DA70AF2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025" y="65314"/>
            <a:ext cx="10318032" cy="6858000"/>
          </a:xfrm>
          <a:prstGeom prst="rect">
            <a:avLst/>
          </a:prstGeom>
        </p:spPr>
      </p:pic>
      <p:grpSp>
        <p:nvGrpSpPr>
          <p:cNvPr id="86" name="Group 85">
            <a:extLst>
              <a:ext uri="{FF2B5EF4-FFF2-40B4-BE49-F238E27FC236}">
                <a16:creationId xmlns:a16="http://schemas.microsoft.com/office/drawing/2014/main" id="{6663DC6F-ACE5-4820-B7C6-99C1C24A118C}"/>
              </a:ext>
            </a:extLst>
          </p:cNvPr>
          <p:cNvGrpSpPr/>
          <p:nvPr/>
        </p:nvGrpSpPr>
        <p:grpSpPr>
          <a:xfrm>
            <a:off x="6525496" y="1370402"/>
            <a:ext cx="3253639" cy="1825433"/>
            <a:chOff x="6599200" y="1374967"/>
            <a:chExt cx="3253639" cy="1825433"/>
          </a:xfrm>
        </p:grpSpPr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69294248-7D8E-40D8-AD51-A7AF1281CFB1}"/>
                </a:ext>
              </a:extLst>
            </p:cNvPr>
            <p:cNvCxnSpPr>
              <a:cxnSpLocks/>
            </p:cNvCxnSpPr>
            <p:nvPr/>
          </p:nvCxnSpPr>
          <p:spPr>
            <a:xfrm>
              <a:off x="8134078" y="2691934"/>
              <a:ext cx="1718761" cy="50846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34689E6B-EEC8-4C50-8B64-B3EE08150C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88549" y="1374967"/>
              <a:ext cx="374492" cy="132780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CA2130ED-F0A4-48FC-977D-DF02D2517C7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599200" y="2281435"/>
              <a:ext cx="1589349" cy="427784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ED7A9C73-E904-4C82-AFDF-145ED31F1868}"/>
                </a:ext>
              </a:extLst>
            </p:cNvPr>
            <p:cNvCxnSpPr>
              <a:cxnSpLocks/>
            </p:cNvCxnSpPr>
            <p:nvPr/>
          </p:nvCxnSpPr>
          <p:spPr>
            <a:xfrm>
              <a:off x="8239353" y="2508875"/>
              <a:ext cx="169810" cy="51736"/>
            </a:xfrm>
            <a:prstGeom prst="line">
              <a:avLst/>
            </a:prstGeom>
            <a:ln w="381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42EC0F5B-EC67-4A17-AF04-9BDD7B1A69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332431" y="2557395"/>
              <a:ext cx="58952" cy="182038"/>
            </a:xfrm>
            <a:prstGeom prst="line">
              <a:avLst/>
            </a:prstGeom>
            <a:ln w="381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1B2DB365-E6D1-4178-ABA4-48F2A02D172F}"/>
                </a:ext>
              </a:extLst>
            </p:cNvPr>
            <p:cNvCxnSpPr>
              <a:cxnSpLocks/>
            </p:cNvCxnSpPr>
            <p:nvPr/>
          </p:nvCxnSpPr>
          <p:spPr>
            <a:xfrm>
              <a:off x="8059333" y="2454115"/>
              <a:ext cx="169810" cy="51736"/>
            </a:xfrm>
            <a:prstGeom prst="line">
              <a:avLst/>
            </a:prstGeom>
            <a:ln w="381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9B363431-8BA0-4868-9D2B-AC87DFF615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019334" y="2461202"/>
              <a:ext cx="58952" cy="182038"/>
            </a:xfrm>
            <a:prstGeom prst="line">
              <a:avLst/>
            </a:prstGeom>
            <a:ln w="381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5" name="Double Brace 84">
            <a:extLst>
              <a:ext uri="{FF2B5EF4-FFF2-40B4-BE49-F238E27FC236}">
                <a16:creationId xmlns:a16="http://schemas.microsoft.com/office/drawing/2014/main" id="{B8F17FB0-3721-4F01-8A3C-584C3A8BAEAB}"/>
              </a:ext>
            </a:extLst>
          </p:cNvPr>
          <p:cNvSpPr/>
          <p:nvPr/>
        </p:nvSpPr>
        <p:spPr>
          <a:xfrm>
            <a:off x="6248182" y="999312"/>
            <a:ext cx="838418" cy="825802"/>
          </a:xfrm>
          <a:prstGeom prst="bracePair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0</a:t>
            </a:r>
          </a:p>
          <a:p>
            <a:pPr algn="ctr"/>
            <a:r>
              <a:rPr lang="en-US" dirty="0">
                <a:solidFill>
                  <a:srgbClr val="FFFF00"/>
                </a:solidFill>
              </a:rPr>
              <a:t>-56.5</a:t>
            </a:r>
          </a:p>
          <a:p>
            <a:pPr algn="ctr"/>
            <a:r>
              <a:rPr lang="en-US" dirty="0">
                <a:solidFill>
                  <a:srgbClr val="FFFF00"/>
                </a:solidFill>
              </a:rPr>
              <a:t>0</a:t>
            </a:r>
            <a:endParaRPr lang="en-DE" dirty="0">
              <a:solidFill>
                <a:srgbClr val="FFFF00"/>
              </a:solidFill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037A29A7-7EB0-4661-9EE8-568ECD244908}"/>
              </a:ext>
            </a:extLst>
          </p:cNvPr>
          <p:cNvSpPr txBox="1"/>
          <p:nvPr/>
        </p:nvSpPr>
        <p:spPr>
          <a:xfrm>
            <a:off x="9779135" y="3075334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solidFill>
                  <a:srgbClr val="FFFF00"/>
                </a:solidFill>
              </a:rPr>
              <a:t>Y</a:t>
            </a:r>
            <a:endParaRPr lang="en-DE" b="1" i="1" baseline="-25000" dirty="0">
              <a:solidFill>
                <a:srgbClr val="FFFF00"/>
              </a:solidFill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D6D74F65-690A-4979-A05C-802950E8794F}"/>
              </a:ext>
            </a:extLst>
          </p:cNvPr>
          <p:cNvSpPr txBox="1"/>
          <p:nvPr/>
        </p:nvSpPr>
        <p:spPr>
          <a:xfrm>
            <a:off x="6252545" y="2080218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solidFill>
                  <a:srgbClr val="FFFF00"/>
                </a:solidFill>
              </a:rPr>
              <a:t>X</a:t>
            </a:r>
            <a:endParaRPr lang="en-DE" b="1" i="1" baseline="-25000" dirty="0">
              <a:solidFill>
                <a:srgbClr val="FFFF00"/>
              </a:solidFill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BA99C84A-8057-4B3B-B79E-4FE84893DD5E}"/>
              </a:ext>
            </a:extLst>
          </p:cNvPr>
          <p:cNvSpPr txBox="1"/>
          <p:nvPr/>
        </p:nvSpPr>
        <p:spPr>
          <a:xfrm>
            <a:off x="8426899" y="99462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solidFill>
                  <a:srgbClr val="FFFF00"/>
                </a:solidFill>
              </a:rPr>
              <a:t>Z</a:t>
            </a:r>
            <a:endParaRPr lang="en-DE" b="1" i="1" baseline="-25000" dirty="0">
              <a:solidFill>
                <a:srgbClr val="FFFF00"/>
              </a:solidFill>
            </a:endParaRPr>
          </a:p>
        </p:txBody>
      </p:sp>
      <p:sp>
        <p:nvSpPr>
          <p:cNvPr id="94" name="Double Brace 93">
            <a:extLst>
              <a:ext uri="{FF2B5EF4-FFF2-40B4-BE49-F238E27FC236}">
                <a16:creationId xmlns:a16="http://schemas.microsoft.com/office/drawing/2014/main" id="{01E7147E-528A-4201-8089-97B075A51E84}"/>
              </a:ext>
            </a:extLst>
          </p:cNvPr>
          <p:cNvSpPr/>
          <p:nvPr/>
        </p:nvSpPr>
        <p:spPr>
          <a:xfrm>
            <a:off x="6248182" y="2930296"/>
            <a:ext cx="838418" cy="825802"/>
          </a:xfrm>
          <a:prstGeom prst="bracePair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97.6</a:t>
            </a:r>
          </a:p>
          <a:p>
            <a:pPr algn="ctr"/>
            <a:r>
              <a:rPr lang="en-US" dirty="0">
                <a:solidFill>
                  <a:srgbClr val="FFFF00"/>
                </a:solidFill>
              </a:rPr>
              <a:t>0</a:t>
            </a:r>
          </a:p>
          <a:p>
            <a:pPr algn="ctr"/>
            <a:r>
              <a:rPr lang="en-US" dirty="0">
                <a:solidFill>
                  <a:srgbClr val="FFFF00"/>
                </a:solidFill>
              </a:rPr>
              <a:t>0</a:t>
            </a:r>
            <a:endParaRPr lang="en-DE" dirty="0">
              <a:solidFill>
                <a:srgbClr val="FFFF00"/>
              </a:solidFill>
            </a:endParaRPr>
          </a:p>
        </p:txBody>
      </p:sp>
      <p:sp>
        <p:nvSpPr>
          <p:cNvPr id="95" name="Double Brace 94">
            <a:extLst>
              <a:ext uri="{FF2B5EF4-FFF2-40B4-BE49-F238E27FC236}">
                <a16:creationId xmlns:a16="http://schemas.microsoft.com/office/drawing/2014/main" id="{4581B12C-50B7-4FDB-B776-7A4D3D987857}"/>
              </a:ext>
            </a:extLst>
          </p:cNvPr>
          <p:cNvSpPr/>
          <p:nvPr/>
        </p:nvSpPr>
        <p:spPr>
          <a:xfrm>
            <a:off x="9410427" y="999312"/>
            <a:ext cx="838418" cy="825802"/>
          </a:xfrm>
          <a:prstGeom prst="bracePair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0</a:t>
            </a:r>
          </a:p>
          <a:p>
            <a:pPr algn="ctr"/>
            <a:r>
              <a:rPr lang="en-US" dirty="0">
                <a:solidFill>
                  <a:srgbClr val="FFFF00"/>
                </a:solidFill>
              </a:rPr>
              <a:t>74.6</a:t>
            </a:r>
          </a:p>
          <a:p>
            <a:pPr algn="ctr"/>
            <a:r>
              <a:rPr lang="en-US" dirty="0">
                <a:solidFill>
                  <a:srgbClr val="FFFF00"/>
                </a:solidFill>
              </a:rPr>
              <a:t>0</a:t>
            </a:r>
            <a:endParaRPr lang="en-DE" dirty="0">
              <a:solidFill>
                <a:srgbClr val="FFFF00"/>
              </a:solidFill>
            </a:endParaRP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11D645F4-9B13-4D49-B1CD-CF8098CC3D7B}"/>
              </a:ext>
            </a:extLst>
          </p:cNvPr>
          <p:cNvSpPr/>
          <p:nvPr/>
        </p:nvSpPr>
        <p:spPr>
          <a:xfrm>
            <a:off x="8555486" y="2808128"/>
            <a:ext cx="91309" cy="77947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A14F2CC8-FFB7-467A-B286-09B8B912ABB4}"/>
              </a:ext>
            </a:extLst>
          </p:cNvPr>
          <p:cNvCxnSpPr>
            <a:cxnSpLocks/>
            <a:stCxn id="96" idx="7"/>
          </p:cNvCxnSpPr>
          <p:nvPr/>
        </p:nvCxnSpPr>
        <p:spPr>
          <a:xfrm flipV="1">
            <a:off x="8633423" y="1916493"/>
            <a:ext cx="901556" cy="903050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Oval 102">
            <a:extLst>
              <a:ext uri="{FF2B5EF4-FFF2-40B4-BE49-F238E27FC236}">
                <a16:creationId xmlns:a16="http://schemas.microsoft.com/office/drawing/2014/main" id="{5846A882-42CD-425F-BDD7-9CEE279EB9BD}"/>
              </a:ext>
            </a:extLst>
          </p:cNvPr>
          <p:cNvSpPr/>
          <p:nvPr/>
        </p:nvSpPr>
        <p:spPr>
          <a:xfrm>
            <a:off x="7781431" y="2583338"/>
            <a:ext cx="91309" cy="77947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E7B88D9A-0D1E-4D43-AD4A-58A9B8A86221}"/>
              </a:ext>
            </a:extLst>
          </p:cNvPr>
          <p:cNvCxnSpPr>
            <a:cxnSpLocks/>
          </p:cNvCxnSpPr>
          <p:nvPr/>
        </p:nvCxnSpPr>
        <p:spPr>
          <a:xfrm flipH="1">
            <a:off x="7086600" y="2648027"/>
            <a:ext cx="731109" cy="479983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02656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Yu Gothic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Yu Gothic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Yu Gothic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Yu Gothic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192</Words>
  <Application>Microsoft Office PowerPoint</Application>
  <PresentationFormat>Widescreen</PresentationFormat>
  <Paragraphs>113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7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Pavan Vishwanath</dc:creator>
  <cp:lastModifiedBy>Pavan Vishwanath</cp:lastModifiedBy>
  <cp:revision>16</cp:revision>
  <dcterms:created xsi:type="dcterms:W3CDTF">2020-05-07T16:52:19Z</dcterms:created>
  <dcterms:modified xsi:type="dcterms:W3CDTF">2020-06-18T20:55:54Z</dcterms:modified>
</cp:coreProperties>
</file>